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Amiko" panose="020B0604020202020204" charset="0"/>
      <p:regular r:id="rId27"/>
      <p:bold r:id="rId28"/>
    </p:embeddedFont>
    <p:embeddedFont>
      <p:font typeface="Barlow" panose="020F0502020204030204" pitchFamily="2" charset="0"/>
      <p:regular r:id="rId29"/>
      <p:bold r:id="rId30"/>
      <p:italic r:id="rId31"/>
      <p:boldItalic r:id="rId32"/>
    </p:embeddedFont>
    <p:embeddedFont>
      <p:font typeface="Bebas Neue" panose="020B0606020202050201" pitchFamily="34" charset="0"/>
      <p:regular r:id="rId33"/>
    </p:embeddedFont>
    <p:embeddedFont>
      <p:font typeface="Cabin" panose="020B0604020202020204" charset="0"/>
      <p:regular r:id="rId34"/>
      <p:bold r:id="rId35"/>
      <p:italic r:id="rId36"/>
      <p:boldItalic r:id="rId37"/>
    </p:embeddedFont>
    <p:embeddedFont>
      <p:font typeface="Londrina Solid" panose="020B0604020202020204" charset="0"/>
      <p:regular r:id="rId38"/>
    </p:embeddedFont>
    <p:embeddedFont>
      <p:font typeface="Poppins" panose="00000500000000000000" pitchFamily="2" charset="0"/>
      <p:regular r:id="rId39"/>
      <p:bold r:id="rId40"/>
      <p:italic r:id="rId41"/>
      <p:boldItalic r:id="rId42"/>
    </p:embeddedFont>
    <p:embeddedFont>
      <p:font typeface="Poppins Black" panose="00000A00000000000000" pitchFamily="2" charset="0"/>
      <p:bold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11">
          <p15:clr>
            <a:srgbClr val="747775"/>
          </p15:clr>
        </p15:guide>
        <p15:guide id="2" pos="449">
          <p15:clr>
            <a:srgbClr val="747775"/>
          </p15:clr>
        </p15:guide>
        <p15:guide id="3" orient="horz" pos="2906">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jfSB6Ivg5OIQqRd07s7gtOYXzR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pos="5311"/>
        <p:guide pos="449"/>
        <p:guide orient="horz" pos="29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19f023972_2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1f19f023972_2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Questa slide illustra lo script utilizzato in Google Earth Engine per la nostra analisi preliminare. Lo script definisce le date di inizio e fine per il periodo di osservazione e impiega algoritmi per filtrare le immagini in base alla copertura nuvolosa e per calcolare l'indice di neve normalizzato (NDSI), che ci aiuta a distinguere tra neve/ghiaccio e vegetazione o suolo nudo. L'NDSI è calcolato utilizzando la banda verde e la banda a infrarossi a onda corta (SWIR) delle immagini satellitari Landsat, fornendo una misura quantitativa della presenza di neve e ghiaccio all'interno dell'area di interesse.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f19f023972_2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1f19f023972_2_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Lo script 'gee2qgis' è un esempio di come i dati e le informazioni climatiche vengano processati ed esportati da Google Earth Engine per l'uso in QGIS.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b818b7aa44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2b818b7aa44_2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Confronto delle Mappe di Elevazione Digitale per un’analisi della morfologia del ghiacciao (A sinistra) Mappa termica DEM che evidenzia le variazioni di altitudine; (al centro) Rappresentazione in ombreggiatura del rilievo che sottolinea le caratteristiche fisiche; (a destra) Sovrapposizione DEM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b818b7aa44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2b818b7aa44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b818b7aa44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2b818b7aa44_2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b818b7aa44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2b818b7aa44_2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b818b7aa44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2b818b7aa44_2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f19f023972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1f19f023972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f19f023972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1f19f023972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Durante gli anni presi in considerazione, ovvero il 1985 ed il 2020, la Marmolada ha subito forti cambiamenti morfologici. Nel periodo 2004-2014, infatti, il ghiacciaio si è frammentato, dividendosi in 3  parti distinte. Tale conformazione ha permesso l’accumulo di neve nella zona settentrionale e centrale negli anni 2014-2020 seppur la tendenza predominante è verso un continuo scioglimento complessivo, sottolineando l'impatto persistente del cambiamento climatico sulla sua massa glaciale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b818b7aa44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2b818b7aa44_2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solidFill>
                  <a:schemeClr val="dk1"/>
                </a:solidFill>
              </a:rPr>
              <a:t>In linea di massima però, nel corso dei 10 anni l’area coperta da ghiaccio è diminuita del 22%, mentre il volume del ghiacciaio è diminuito di addirittura un 30%, portando lo spessore medio da 18m a 12,9m.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b8344f4b2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2b8344f4b22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b818b7aa44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g2b818b7aa44_2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solidFill>
                  <a:schemeClr val="dk1"/>
                </a:solidFill>
              </a:rPr>
              <a:t>Tale trend ascendente si è verificato anche negli anni 2014-2020, seppur a rilento. Come anticipato precedentemente, infatti, l’accumulo locale di neve ha rallentato lo scioglimento del ghiacciaio. È però da considerare che la marmolada rappresenti , insieme alle Alpi Giulie, una anomalia, in quanto hanno subito di meno il riscaldamento globale. Ciò potrebbe essere collegato a fattori esterni o alla stessa conformazione carsica della Marmolada. Per il momento però, una la relazione tra scioglimento del ghiacciaio e conformazione carsica rimane ancora un’ipotesi non testata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f19f023972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1f19f023972_1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Per i fattori esterni siamo andati ad identificare: temperatura, precipitazioni e gas serra, nello specifico CO2. Per le temperature sia stato registrato un andamento ascendente negli ultimi anni, seppur il 2020 abbia mostrato un trend discendente. C Per le precipitazioni invece, non è stato identificato nessun pattern preciso. È stato però inserito come fattore esterno in quanto riconosciuto comunque come fattore rilevante. Infine, per i gas serra, si è osservato un andamento ascendente a livello globale e un andamento discendente a livello italiano.</a:t>
            </a:r>
            <a:br>
              <a:rPr lang="en"/>
            </a:br>
            <a:br>
              <a:rPr lang="en"/>
            </a:br>
            <a:r>
              <a:rPr lang="en"/>
              <a:t>In linea di massima è però importante notare  come gli effetti dei gas serra non siano immediati, pertanto, seppur si sia registrato un andamento discendente, la situazione che afflige la marmolada rimane tragica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f19f02397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1f19f023972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f19f023972_1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1f19f023972_1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Tale studio ha quindi confermato quanto riportato in letteratura. Si è stimato che il tempo per prevenire il raggiungimento della soglia di non ritorno sta inesorabilmente arrivando allo zero, mentre il tempo necessario per mitigare gli effetti catastrofici che il riscaldamento globale è di almeno 30 anni. È importante evidenziare come il problema del cambiamento climatico impatti a livello globale, pertanto solo con un’azione coordinata sarà possibile affrontare questa sfida ambientale e proteggere i ghiacciai per le future generazioni, anche perché ciò porta ad altri problemi quali innalzamento del livello del mare, problemi tangibili di tutti i giorni che portano a catastrofi ed alluvioni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f19f023972_1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1f19f023972_1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19f02397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1f19f02397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19f023972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1f19f023972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19f023972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1f19f023972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Il cambiamento climatico rappresenta una delle più pressanti sfide ambientali del nostro tempo, con effetti globali che influenzano gli ecosistemi, le economie e le società. Lo scioglimento dei ghiacciai, in particolare quello della Marmolada, fornisce una testimonianza visiva e misurabile delle variazioni climatiche. Questo studio sottolinea l'urgenza di un approccio integrato e multiscalare per rispondere efficacemente al cambiamento climatico, attraverso l'analisi delle tendenze di scioglimento del ghiacciaio della Marmolada e la loro correlazione con i cambiamenti climatici regionali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f19f023972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f19f023972_2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Il nostro studio mira a comprendere in modo approfondito l'impatto del cambiamento climatico sul ghiacciaio della Marmolada, un indicatore sensibile delle dinamiche climatiche regionali. Attraverso l'uso di tecniche avanzate di GIS e remote sensing, analizziamo l'evoluzione dello scioglimento del ghiacciaio dal 1985 al 2020, quantificando le variazioni della copertura nevosa e glaciale. Complementariamente, esaminiamo le variazioni delle temperature medie annuali e delle precipitazioni per correlare le tendenze di scioglimento con i cambiamenti climatici osservati nella regione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f19f02397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f19f023972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f19f023972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1f19f023972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La nostra analisi si basa sull'integrazione di due strumenti: Google Earth Engine e QGIS. Utilizziamo Google Earth Engine per accedere e analizzare una serie temporale di immagini satellitari Landsat, oltre a estrarre dati climatici come temperature e precipitazioni annuali attraverso il dataset ERA5. QGIS viene impiegato per elaborare ulteriormente questi dati, permettendoci di visualizzare e analizzare la morfologia del ghiacciaio in tre dimensioni, calcolare curve di livello e sviluppare layer di ombreggiatura per una comprensione più profonda delle dinamiche del ghiacciaio della Marmolada.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f19f023972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f19f023972_2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 questa mappa è evidenziata l'Area di Interesse (AOI) selezionata per il nostro studio sul ghiacciaio della Marmolada. 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57"/>
          <p:cNvSpPr txBox="1">
            <a:spLocks noGrp="1"/>
          </p:cNvSpPr>
          <p:nvPr>
            <p:ph type="subTitle" idx="1"/>
          </p:nvPr>
        </p:nvSpPr>
        <p:spPr>
          <a:xfrm>
            <a:off x="4125600" y="3459425"/>
            <a:ext cx="4302900" cy="375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 name="Google Shape;10;p57"/>
          <p:cNvSpPr txBox="1">
            <a:spLocks noGrp="1"/>
          </p:cNvSpPr>
          <p:nvPr>
            <p:ph type="ctrTitle"/>
          </p:nvPr>
        </p:nvSpPr>
        <p:spPr>
          <a:xfrm>
            <a:off x="4125600" y="1308775"/>
            <a:ext cx="4302900" cy="198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200"/>
              <a:buNone/>
              <a:defRPr sz="6000" b="1">
                <a:solidFill>
                  <a:schemeClr val="dk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2_2_1">
    <p:spTree>
      <p:nvGrpSpPr>
        <p:cNvPr id="1" name="Shape 54"/>
        <p:cNvGrpSpPr/>
        <p:nvPr/>
      </p:nvGrpSpPr>
      <p:grpSpPr>
        <a:xfrm>
          <a:off x="0" y="0"/>
          <a:ext cx="0" cy="0"/>
          <a:chOff x="0" y="0"/>
          <a:chExt cx="0" cy="0"/>
        </a:xfrm>
      </p:grpSpPr>
      <p:sp>
        <p:nvSpPr>
          <p:cNvPr id="55" name="Google Shape;55;p66"/>
          <p:cNvSpPr/>
          <p:nvPr/>
        </p:nvSpPr>
        <p:spPr>
          <a:xfrm>
            <a:off x="125" y="4377825"/>
            <a:ext cx="9144000" cy="765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66"/>
          <p:cNvSpPr txBox="1">
            <a:spLocks noGrp="1"/>
          </p:cNvSpPr>
          <p:nvPr>
            <p:ph type="subTitle" idx="1"/>
          </p:nvPr>
        </p:nvSpPr>
        <p:spPr>
          <a:xfrm flipH="1">
            <a:off x="1764507" y="1860226"/>
            <a:ext cx="2206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57" name="Google Shape;57;p66"/>
          <p:cNvSpPr txBox="1">
            <a:spLocks noGrp="1"/>
          </p:cNvSpPr>
          <p:nvPr>
            <p:ph type="subTitle" idx="2"/>
          </p:nvPr>
        </p:nvSpPr>
        <p:spPr>
          <a:xfrm flipH="1">
            <a:off x="1764504" y="1477167"/>
            <a:ext cx="2206500" cy="41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000"/>
              <a:buNone/>
              <a:defRPr sz="2200" b="1">
                <a:solidFill>
                  <a:schemeClr val="dk1"/>
                </a:solidFill>
                <a:latin typeface="Barlow"/>
                <a:ea typeface="Barlow"/>
                <a:cs typeface="Barlow"/>
                <a:sym typeface="Barlow"/>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58" name="Google Shape;58;p66"/>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9" name="Google Shape;59;p66"/>
          <p:cNvSpPr txBox="1">
            <a:spLocks noGrp="1"/>
          </p:cNvSpPr>
          <p:nvPr>
            <p:ph type="subTitle" idx="3"/>
          </p:nvPr>
        </p:nvSpPr>
        <p:spPr>
          <a:xfrm flipH="1">
            <a:off x="1764507" y="3285901"/>
            <a:ext cx="2206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60" name="Google Shape;60;p66"/>
          <p:cNvSpPr txBox="1">
            <a:spLocks noGrp="1"/>
          </p:cNvSpPr>
          <p:nvPr>
            <p:ph type="subTitle" idx="4"/>
          </p:nvPr>
        </p:nvSpPr>
        <p:spPr>
          <a:xfrm flipH="1">
            <a:off x="1764504" y="2902841"/>
            <a:ext cx="2206500" cy="41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000"/>
              <a:buNone/>
              <a:defRPr sz="2200" b="1">
                <a:solidFill>
                  <a:schemeClr val="dk1"/>
                </a:solidFill>
                <a:latin typeface="Barlow"/>
                <a:ea typeface="Barlow"/>
                <a:cs typeface="Barlow"/>
                <a:sym typeface="Barlow"/>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61" name="Google Shape;61;p66"/>
          <p:cNvSpPr txBox="1">
            <a:spLocks noGrp="1"/>
          </p:cNvSpPr>
          <p:nvPr>
            <p:ph type="subTitle" idx="5"/>
          </p:nvPr>
        </p:nvSpPr>
        <p:spPr>
          <a:xfrm>
            <a:off x="5517711" y="1860226"/>
            <a:ext cx="2206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62" name="Google Shape;62;p66"/>
          <p:cNvSpPr txBox="1">
            <a:spLocks noGrp="1"/>
          </p:cNvSpPr>
          <p:nvPr>
            <p:ph type="subTitle" idx="6"/>
          </p:nvPr>
        </p:nvSpPr>
        <p:spPr>
          <a:xfrm>
            <a:off x="5517697" y="1477167"/>
            <a:ext cx="2206500" cy="41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000"/>
              <a:buNone/>
              <a:defRPr sz="2200" b="1">
                <a:solidFill>
                  <a:schemeClr val="dk1"/>
                </a:solidFill>
                <a:latin typeface="Barlow"/>
                <a:ea typeface="Barlow"/>
                <a:cs typeface="Barlow"/>
                <a:sym typeface="Barlow"/>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63" name="Google Shape;63;p66"/>
          <p:cNvSpPr txBox="1">
            <a:spLocks noGrp="1"/>
          </p:cNvSpPr>
          <p:nvPr>
            <p:ph type="subTitle" idx="7"/>
          </p:nvPr>
        </p:nvSpPr>
        <p:spPr>
          <a:xfrm>
            <a:off x="5517711" y="3285901"/>
            <a:ext cx="2206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64" name="Google Shape;64;p66"/>
          <p:cNvSpPr txBox="1">
            <a:spLocks noGrp="1"/>
          </p:cNvSpPr>
          <p:nvPr>
            <p:ph type="subTitle" idx="8"/>
          </p:nvPr>
        </p:nvSpPr>
        <p:spPr>
          <a:xfrm>
            <a:off x="5517697" y="2902841"/>
            <a:ext cx="2206500" cy="41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000"/>
              <a:buNone/>
              <a:defRPr sz="2200" b="1">
                <a:solidFill>
                  <a:schemeClr val="dk1"/>
                </a:solidFill>
                <a:latin typeface="Barlow"/>
                <a:ea typeface="Barlow"/>
                <a:cs typeface="Barlow"/>
                <a:sym typeface="Barlow"/>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2_2_1_1">
    <p:spTree>
      <p:nvGrpSpPr>
        <p:cNvPr id="1" name="Shape 65"/>
        <p:cNvGrpSpPr/>
        <p:nvPr/>
      </p:nvGrpSpPr>
      <p:grpSpPr>
        <a:xfrm>
          <a:off x="0" y="0"/>
          <a:ext cx="0" cy="0"/>
          <a:chOff x="0" y="0"/>
          <a:chExt cx="0" cy="0"/>
        </a:xfrm>
      </p:grpSpPr>
      <p:sp>
        <p:nvSpPr>
          <p:cNvPr id="66" name="Google Shape;66;p67"/>
          <p:cNvSpPr txBox="1">
            <a:spLocks noGrp="1"/>
          </p:cNvSpPr>
          <p:nvPr>
            <p:ph type="subTitle" idx="1"/>
          </p:nvPr>
        </p:nvSpPr>
        <p:spPr>
          <a:xfrm>
            <a:off x="722275" y="2039335"/>
            <a:ext cx="2025300" cy="58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7"/>
          <p:cNvSpPr txBox="1">
            <a:spLocks noGrp="1"/>
          </p:cNvSpPr>
          <p:nvPr>
            <p:ph type="subTitle" idx="2"/>
          </p:nvPr>
        </p:nvSpPr>
        <p:spPr>
          <a:xfrm>
            <a:off x="722275" y="1704759"/>
            <a:ext cx="20253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 name="Google Shape;68;p67"/>
          <p:cNvSpPr txBox="1">
            <a:spLocks noGrp="1"/>
          </p:cNvSpPr>
          <p:nvPr>
            <p:ph type="subTitle" idx="3"/>
          </p:nvPr>
        </p:nvSpPr>
        <p:spPr>
          <a:xfrm>
            <a:off x="2960615" y="2039510"/>
            <a:ext cx="2025300" cy="58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67"/>
          <p:cNvSpPr txBox="1">
            <a:spLocks noGrp="1"/>
          </p:cNvSpPr>
          <p:nvPr>
            <p:ph type="subTitle" idx="4"/>
          </p:nvPr>
        </p:nvSpPr>
        <p:spPr>
          <a:xfrm>
            <a:off x="2960655" y="1704759"/>
            <a:ext cx="20253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67"/>
          <p:cNvSpPr txBox="1">
            <a:spLocks noGrp="1"/>
          </p:cNvSpPr>
          <p:nvPr>
            <p:ph type="subTitle" idx="5"/>
          </p:nvPr>
        </p:nvSpPr>
        <p:spPr>
          <a:xfrm>
            <a:off x="5198975" y="2039510"/>
            <a:ext cx="2025300" cy="58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7"/>
          <p:cNvSpPr txBox="1">
            <a:spLocks noGrp="1"/>
          </p:cNvSpPr>
          <p:nvPr>
            <p:ph type="subTitle" idx="6"/>
          </p:nvPr>
        </p:nvSpPr>
        <p:spPr>
          <a:xfrm>
            <a:off x="5198965" y="1704759"/>
            <a:ext cx="20253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 name="Google Shape;72;p67"/>
          <p:cNvSpPr txBox="1">
            <a:spLocks noGrp="1"/>
          </p:cNvSpPr>
          <p:nvPr>
            <p:ph type="subTitle" idx="7"/>
          </p:nvPr>
        </p:nvSpPr>
        <p:spPr>
          <a:xfrm>
            <a:off x="722275" y="3574434"/>
            <a:ext cx="2025300" cy="58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67"/>
          <p:cNvSpPr txBox="1">
            <a:spLocks noGrp="1"/>
          </p:cNvSpPr>
          <p:nvPr>
            <p:ph type="subTitle" idx="8"/>
          </p:nvPr>
        </p:nvSpPr>
        <p:spPr>
          <a:xfrm>
            <a:off x="722275" y="3241508"/>
            <a:ext cx="20253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67"/>
          <p:cNvSpPr txBox="1">
            <a:spLocks noGrp="1"/>
          </p:cNvSpPr>
          <p:nvPr>
            <p:ph type="subTitle" idx="9"/>
          </p:nvPr>
        </p:nvSpPr>
        <p:spPr>
          <a:xfrm>
            <a:off x="2960615" y="3574434"/>
            <a:ext cx="2025300" cy="58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7"/>
          <p:cNvSpPr txBox="1">
            <a:spLocks noGrp="1"/>
          </p:cNvSpPr>
          <p:nvPr>
            <p:ph type="subTitle" idx="13"/>
          </p:nvPr>
        </p:nvSpPr>
        <p:spPr>
          <a:xfrm>
            <a:off x="2960620" y="3242233"/>
            <a:ext cx="20253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67"/>
          <p:cNvSpPr txBox="1">
            <a:spLocks noGrp="1"/>
          </p:cNvSpPr>
          <p:nvPr>
            <p:ph type="subTitle" idx="14"/>
          </p:nvPr>
        </p:nvSpPr>
        <p:spPr>
          <a:xfrm>
            <a:off x="5198975" y="3575159"/>
            <a:ext cx="2025300" cy="58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7"/>
          <p:cNvSpPr txBox="1">
            <a:spLocks noGrp="1"/>
          </p:cNvSpPr>
          <p:nvPr>
            <p:ph type="subTitle" idx="15"/>
          </p:nvPr>
        </p:nvSpPr>
        <p:spPr>
          <a:xfrm>
            <a:off x="5198965" y="3242235"/>
            <a:ext cx="20253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67"/>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68"/>
          <p:cNvSpPr txBox="1">
            <a:spLocks noGrp="1"/>
          </p:cNvSpPr>
          <p:nvPr>
            <p:ph type="title"/>
          </p:nvPr>
        </p:nvSpPr>
        <p:spPr>
          <a:xfrm>
            <a:off x="4451225" y="1511850"/>
            <a:ext cx="3976800" cy="211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1"/>
        <p:cNvGrpSpPr/>
        <p:nvPr/>
      </p:nvGrpSpPr>
      <p:grpSpPr>
        <a:xfrm>
          <a:off x="0" y="0"/>
          <a:ext cx="0" cy="0"/>
          <a:chOff x="0" y="0"/>
          <a:chExt cx="0" cy="0"/>
        </a:xfrm>
      </p:grpSpPr>
      <p:sp>
        <p:nvSpPr>
          <p:cNvPr id="82" name="Google Shape;82;p69"/>
          <p:cNvSpPr txBox="1">
            <a:spLocks noGrp="1"/>
          </p:cNvSpPr>
          <p:nvPr>
            <p:ph type="subTitle" idx="1"/>
          </p:nvPr>
        </p:nvSpPr>
        <p:spPr>
          <a:xfrm>
            <a:off x="716179" y="1521100"/>
            <a:ext cx="4328100" cy="1482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600"/>
              <a:buFont typeface="Poppins Medium"/>
              <a:buNone/>
              <a:defRPr sz="22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83" name="Google Shape;83;p69"/>
          <p:cNvSpPr txBox="1">
            <a:spLocks noGrp="1"/>
          </p:cNvSpPr>
          <p:nvPr>
            <p:ph type="title"/>
          </p:nvPr>
        </p:nvSpPr>
        <p:spPr>
          <a:xfrm>
            <a:off x="715975" y="3243700"/>
            <a:ext cx="4328100" cy="378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500"/>
              <a:buFont typeface="Poppins Black"/>
              <a:buNone/>
              <a:defRPr sz="1400">
                <a:solidFill>
                  <a:schemeClr val="dk1"/>
                </a:solidFill>
              </a:defRPr>
            </a:lvl1pPr>
            <a:lvl2pPr lvl="1" algn="l">
              <a:lnSpc>
                <a:spcPct val="100000"/>
              </a:lnSpc>
              <a:spcBef>
                <a:spcPts val="0"/>
              </a:spcBef>
              <a:spcAft>
                <a:spcPts val="0"/>
              </a:spcAft>
              <a:buSzPts val="3500"/>
              <a:buNone/>
              <a:defRPr>
                <a:latin typeface="Arial"/>
                <a:ea typeface="Arial"/>
                <a:cs typeface="Arial"/>
                <a:sym typeface="Arial"/>
              </a:defRPr>
            </a:lvl2pPr>
            <a:lvl3pPr lvl="2" algn="l">
              <a:lnSpc>
                <a:spcPct val="100000"/>
              </a:lnSpc>
              <a:spcBef>
                <a:spcPts val="0"/>
              </a:spcBef>
              <a:spcAft>
                <a:spcPts val="0"/>
              </a:spcAft>
              <a:buSzPts val="3500"/>
              <a:buNone/>
              <a:defRPr>
                <a:latin typeface="Arial"/>
                <a:ea typeface="Arial"/>
                <a:cs typeface="Arial"/>
                <a:sym typeface="Arial"/>
              </a:defRPr>
            </a:lvl3pPr>
            <a:lvl4pPr lvl="3" algn="l">
              <a:lnSpc>
                <a:spcPct val="100000"/>
              </a:lnSpc>
              <a:spcBef>
                <a:spcPts val="0"/>
              </a:spcBef>
              <a:spcAft>
                <a:spcPts val="0"/>
              </a:spcAft>
              <a:buSzPts val="3500"/>
              <a:buNone/>
              <a:defRPr>
                <a:latin typeface="Arial"/>
                <a:ea typeface="Arial"/>
                <a:cs typeface="Arial"/>
                <a:sym typeface="Arial"/>
              </a:defRPr>
            </a:lvl4pPr>
            <a:lvl5pPr lvl="4" algn="l">
              <a:lnSpc>
                <a:spcPct val="100000"/>
              </a:lnSpc>
              <a:spcBef>
                <a:spcPts val="0"/>
              </a:spcBef>
              <a:spcAft>
                <a:spcPts val="0"/>
              </a:spcAft>
              <a:buSzPts val="3500"/>
              <a:buNone/>
              <a:defRPr>
                <a:latin typeface="Arial"/>
                <a:ea typeface="Arial"/>
                <a:cs typeface="Arial"/>
                <a:sym typeface="Arial"/>
              </a:defRPr>
            </a:lvl5pPr>
            <a:lvl6pPr lvl="5" algn="l">
              <a:lnSpc>
                <a:spcPct val="100000"/>
              </a:lnSpc>
              <a:spcBef>
                <a:spcPts val="0"/>
              </a:spcBef>
              <a:spcAft>
                <a:spcPts val="0"/>
              </a:spcAft>
              <a:buSzPts val="3500"/>
              <a:buNone/>
              <a:defRPr>
                <a:latin typeface="Arial"/>
                <a:ea typeface="Arial"/>
                <a:cs typeface="Arial"/>
                <a:sym typeface="Arial"/>
              </a:defRPr>
            </a:lvl6pPr>
            <a:lvl7pPr lvl="6" algn="l">
              <a:lnSpc>
                <a:spcPct val="100000"/>
              </a:lnSpc>
              <a:spcBef>
                <a:spcPts val="0"/>
              </a:spcBef>
              <a:spcAft>
                <a:spcPts val="0"/>
              </a:spcAft>
              <a:buSzPts val="3500"/>
              <a:buNone/>
              <a:defRPr>
                <a:latin typeface="Arial"/>
                <a:ea typeface="Arial"/>
                <a:cs typeface="Arial"/>
                <a:sym typeface="Arial"/>
              </a:defRPr>
            </a:lvl7pPr>
            <a:lvl8pPr lvl="7" algn="l">
              <a:lnSpc>
                <a:spcPct val="100000"/>
              </a:lnSpc>
              <a:spcBef>
                <a:spcPts val="0"/>
              </a:spcBef>
              <a:spcAft>
                <a:spcPts val="0"/>
              </a:spcAft>
              <a:buSzPts val="3500"/>
              <a:buNone/>
              <a:defRPr>
                <a:latin typeface="Arial"/>
                <a:ea typeface="Arial"/>
                <a:cs typeface="Arial"/>
                <a:sym typeface="Arial"/>
              </a:defRPr>
            </a:lvl8pPr>
            <a:lvl9pPr lvl="8" algn="l">
              <a:lnSpc>
                <a:spcPct val="100000"/>
              </a:lnSpc>
              <a:spcBef>
                <a:spcPts val="0"/>
              </a:spcBef>
              <a:spcAft>
                <a:spcPts val="0"/>
              </a:spcAft>
              <a:buSzPts val="3500"/>
              <a:buNone/>
              <a:defRPr>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70"/>
          <p:cNvSpPr>
            <a:spLocks noGrp="1"/>
          </p:cNvSpPr>
          <p:nvPr>
            <p:ph type="pic" idx="2"/>
          </p:nvPr>
        </p:nvSpPr>
        <p:spPr>
          <a:xfrm>
            <a:off x="0" y="0"/>
            <a:ext cx="9144000" cy="5143500"/>
          </a:xfrm>
          <a:prstGeom prst="rect">
            <a:avLst/>
          </a:prstGeom>
          <a:noFill/>
          <a:ln>
            <a:noFill/>
          </a:ln>
        </p:spPr>
      </p:sp>
      <p:sp>
        <p:nvSpPr>
          <p:cNvPr id="86" name="Google Shape;86;p70"/>
          <p:cNvSpPr txBox="1">
            <a:spLocks noGrp="1"/>
          </p:cNvSpPr>
          <p:nvPr>
            <p:ph type="title"/>
          </p:nvPr>
        </p:nvSpPr>
        <p:spPr>
          <a:xfrm>
            <a:off x="721650" y="3846425"/>
            <a:ext cx="7700700" cy="766500"/>
          </a:xfrm>
          <a:prstGeom prst="rect">
            <a:avLst/>
          </a:prstGeom>
          <a:solidFill>
            <a:schemeClr val="lt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87"/>
        <p:cNvGrpSpPr/>
        <p:nvPr/>
      </p:nvGrpSpPr>
      <p:grpSpPr>
        <a:xfrm>
          <a:off x="0" y="0"/>
          <a:ext cx="0" cy="0"/>
          <a:chOff x="0" y="0"/>
          <a:chExt cx="0" cy="0"/>
        </a:xfrm>
      </p:grpSpPr>
      <p:sp>
        <p:nvSpPr>
          <p:cNvPr id="88" name="Google Shape;88;p71"/>
          <p:cNvSpPr/>
          <p:nvPr/>
        </p:nvSpPr>
        <p:spPr>
          <a:xfrm>
            <a:off x="125" y="4377825"/>
            <a:ext cx="9144000" cy="765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71"/>
          <p:cNvSpPr txBox="1">
            <a:spLocks noGrp="1"/>
          </p:cNvSpPr>
          <p:nvPr>
            <p:ph type="subTitle" idx="1"/>
          </p:nvPr>
        </p:nvSpPr>
        <p:spPr>
          <a:xfrm>
            <a:off x="4362725" y="2772125"/>
            <a:ext cx="2974200" cy="101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1"/>
          <p:cNvSpPr>
            <a:spLocks noGrp="1"/>
          </p:cNvSpPr>
          <p:nvPr>
            <p:ph type="pic" idx="2"/>
          </p:nvPr>
        </p:nvSpPr>
        <p:spPr>
          <a:xfrm>
            <a:off x="0" y="0"/>
            <a:ext cx="4022700" cy="5143500"/>
          </a:xfrm>
          <a:prstGeom prst="rect">
            <a:avLst/>
          </a:prstGeom>
          <a:noFill/>
          <a:ln>
            <a:noFill/>
          </a:ln>
        </p:spPr>
      </p:sp>
      <p:sp>
        <p:nvSpPr>
          <p:cNvPr id="91" name="Google Shape;91;p71"/>
          <p:cNvSpPr txBox="1">
            <a:spLocks noGrp="1"/>
          </p:cNvSpPr>
          <p:nvPr>
            <p:ph type="ctrTitle"/>
          </p:nvPr>
        </p:nvSpPr>
        <p:spPr>
          <a:xfrm>
            <a:off x="4362725" y="542100"/>
            <a:ext cx="4065300" cy="1649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Google Shape;93;p72"/>
          <p:cNvSpPr txBox="1">
            <a:spLocks noGrp="1"/>
          </p:cNvSpPr>
          <p:nvPr>
            <p:ph type="title" hasCustomPrompt="1"/>
          </p:nvPr>
        </p:nvSpPr>
        <p:spPr>
          <a:xfrm>
            <a:off x="1389300" y="631727"/>
            <a:ext cx="6365400" cy="107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4" name="Google Shape;94;p72"/>
          <p:cNvSpPr txBox="1">
            <a:spLocks noGrp="1"/>
          </p:cNvSpPr>
          <p:nvPr>
            <p:ph type="subTitle" idx="1"/>
          </p:nvPr>
        </p:nvSpPr>
        <p:spPr>
          <a:xfrm>
            <a:off x="1389300" y="1786527"/>
            <a:ext cx="6365400" cy="46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95"/>
        <p:cNvGrpSpPr/>
        <p:nvPr/>
      </p:nvGrpSpPr>
      <p:grpSpPr>
        <a:xfrm>
          <a:off x="0" y="0"/>
          <a:ext cx="0" cy="0"/>
          <a:chOff x="0" y="0"/>
          <a:chExt cx="0" cy="0"/>
        </a:xfrm>
      </p:grpSpPr>
      <p:sp>
        <p:nvSpPr>
          <p:cNvPr id="96" name="Google Shape;96;p73"/>
          <p:cNvSpPr txBox="1">
            <a:spLocks noGrp="1"/>
          </p:cNvSpPr>
          <p:nvPr>
            <p:ph type="title"/>
          </p:nvPr>
        </p:nvSpPr>
        <p:spPr>
          <a:xfrm>
            <a:off x="4214950" y="937663"/>
            <a:ext cx="2011800" cy="7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000"/>
              <a:buNone/>
              <a:defRPr/>
            </a:lvl1pPr>
            <a:lvl2pPr lvl="1"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2pPr>
            <a:lvl3pPr lvl="2"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3pPr>
            <a:lvl4pPr lvl="3"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4pPr>
            <a:lvl5pPr lvl="4"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5pPr>
            <a:lvl6pPr lvl="5"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6pPr>
            <a:lvl7pPr lvl="6"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7pPr>
            <a:lvl8pPr lvl="7"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8pPr>
            <a:lvl9pPr lvl="8"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9pPr>
          </a:lstStyle>
          <a:p>
            <a:endParaRPr/>
          </a:p>
        </p:txBody>
      </p:sp>
      <p:sp>
        <p:nvSpPr>
          <p:cNvPr id="97" name="Google Shape;97;p73"/>
          <p:cNvSpPr txBox="1">
            <a:spLocks noGrp="1"/>
          </p:cNvSpPr>
          <p:nvPr>
            <p:ph type="subTitle" idx="1"/>
          </p:nvPr>
        </p:nvSpPr>
        <p:spPr>
          <a:xfrm>
            <a:off x="4214969" y="1763849"/>
            <a:ext cx="2011800" cy="65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73"/>
          <p:cNvSpPr txBox="1">
            <a:spLocks noGrp="1"/>
          </p:cNvSpPr>
          <p:nvPr>
            <p:ph type="title" idx="2"/>
          </p:nvPr>
        </p:nvSpPr>
        <p:spPr>
          <a:xfrm>
            <a:off x="6416098" y="937063"/>
            <a:ext cx="2011800" cy="74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000"/>
              <a:buNone/>
              <a:defRPr/>
            </a:lvl1pPr>
            <a:lvl2pPr lvl="1"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2pPr>
            <a:lvl3pPr lvl="2"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3pPr>
            <a:lvl4pPr lvl="3"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4pPr>
            <a:lvl5pPr lvl="4"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5pPr>
            <a:lvl6pPr lvl="5"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6pPr>
            <a:lvl7pPr lvl="6"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7pPr>
            <a:lvl8pPr lvl="7"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8pPr>
            <a:lvl9pPr lvl="8"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9pPr>
          </a:lstStyle>
          <a:p>
            <a:endParaRPr/>
          </a:p>
        </p:txBody>
      </p:sp>
      <p:sp>
        <p:nvSpPr>
          <p:cNvPr id="99" name="Google Shape;99;p73"/>
          <p:cNvSpPr txBox="1">
            <a:spLocks noGrp="1"/>
          </p:cNvSpPr>
          <p:nvPr>
            <p:ph type="subTitle" idx="3"/>
          </p:nvPr>
        </p:nvSpPr>
        <p:spPr>
          <a:xfrm>
            <a:off x="6416098" y="1764924"/>
            <a:ext cx="2011800" cy="65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73"/>
          <p:cNvSpPr txBox="1">
            <a:spLocks noGrp="1"/>
          </p:cNvSpPr>
          <p:nvPr>
            <p:ph type="title" idx="4"/>
          </p:nvPr>
        </p:nvSpPr>
        <p:spPr>
          <a:xfrm>
            <a:off x="4214950" y="2727201"/>
            <a:ext cx="2011800" cy="7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000"/>
              <a:buNone/>
              <a:defRPr/>
            </a:lvl1pPr>
            <a:lvl2pPr lvl="1"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2pPr>
            <a:lvl3pPr lvl="2"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3pPr>
            <a:lvl4pPr lvl="3"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4pPr>
            <a:lvl5pPr lvl="4"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5pPr>
            <a:lvl6pPr lvl="5"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6pPr>
            <a:lvl7pPr lvl="6"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7pPr>
            <a:lvl8pPr lvl="7"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8pPr>
            <a:lvl9pPr lvl="8"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9pPr>
          </a:lstStyle>
          <a:p>
            <a:endParaRPr/>
          </a:p>
        </p:txBody>
      </p:sp>
      <p:sp>
        <p:nvSpPr>
          <p:cNvPr id="101" name="Google Shape;101;p73"/>
          <p:cNvSpPr txBox="1">
            <a:spLocks noGrp="1"/>
          </p:cNvSpPr>
          <p:nvPr>
            <p:ph type="subTitle" idx="5"/>
          </p:nvPr>
        </p:nvSpPr>
        <p:spPr>
          <a:xfrm>
            <a:off x="4214969" y="3553388"/>
            <a:ext cx="2011800" cy="65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73"/>
          <p:cNvSpPr txBox="1">
            <a:spLocks noGrp="1"/>
          </p:cNvSpPr>
          <p:nvPr>
            <p:ph type="title" idx="6"/>
          </p:nvPr>
        </p:nvSpPr>
        <p:spPr>
          <a:xfrm>
            <a:off x="6416098" y="2726601"/>
            <a:ext cx="2011800" cy="74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000"/>
              <a:buNone/>
              <a:defRPr/>
            </a:lvl1pPr>
            <a:lvl2pPr lvl="1"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2pPr>
            <a:lvl3pPr lvl="2"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3pPr>
            <a:lvl4pPr lvl="3"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4pPr>
            <a:lvl5pPr lvl="4"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5pPr>
            <a:lvl6pPr lvl="5"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6pPr>
            <a:lvl7pPr lvl="6"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7pPr>
            <a:lvl8pPr lvl="7"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8pPr>
            <a:lvl9pPr lvl="8" algn="ctr">
              <a:lnSpc>
                <a:spcPct val="100000"/>
              </a:lnSpc>
              <a:spcBef>
                <a:spcPts val="0"/>
              </a:spcBef>
              <a:spcAft>
                <a:spcPts val="0"/>
              </a:spcAft>
              <a:buSzPts val="5000"/>
              <a:buFont typeface="Poppins Black"/>
              <a:buNone/>
              <a:defRPr sz="5000">
                <a:latin typeface="Poppins Black"/>
                <a:ea typeface="Poppins Black"/>
                <a:cs typeface="Poppins Black"/>
                <a:sym typeface="Poppins Black"/>
              </a:defRPr>
            </a:lvl9pPr>
          </a:lstStyle>
          <a:p>
            <a:endParaRPr/>
          </a:p>
        </p:txBody>
      </p:sp>
      <p:sp>
        <p:nvSpPr>
          <p:cNvPr id="103" name="Google Shape;103;p73"/>
          <p:cNvSpPr txBox="1">
            <a:spLocks noGrp="1"/>
          </p:cNvSpPr>
          <p:nvPr>
            <p:ph type="subTitle" idx="7"/>
          </p:nvPr>
        </p:nvSpPr>
        <p:spPr>
          <a:xfrm>
            <a:off x="6416098" y="3554463"/>
            <a:ext cx="2011800" cy="65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3_1">
    <p:spTree>
      <p:nvGrpSpPr>
        <p:cNvPr id="1" name="Shape 104"/>
        <p:cNvGrpSpPr/>
        <p:nvPr/>
      </p:nvGrpSpPr>
      <p:grpSpPr>
        <a:xfrm>
          <a:off x="0" y="0"/>
          <a:ext cx="0" cy="0"/>
          <a:chOff x="0" y="0"/>
          <a:chExt cx="0" cy="0"/>
        </a:xfrm>
      </p:grpSpPr>
      <p:sp>
        <p:nvSpPr>
          <p:cNvPr id="105" name="Google Shape;105;p74"/>
          <p:cNvSpPr/>
          <p:nvPr/>
        </p:nvSpPr>
        <p:spPr>
          <a:xfrm>
            <a:off x="125" y="4377825"/>
            <a:ext cx="9144000" cy="765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74"/>
          <p:cNvSpPr txBox="1">
            <a:spLocks noGrp="1"/>
          </p:cNvSpPr>
          <p:nvPr>
            <p:ph type="subTitle" idx="1"/>
          </p:nvPr>
        </p:nvSpPr>
        <p:spPr>
          <a:xfrm>
            <a:off x="808348" y="3401328"/>
            <a:ext cx="17913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74"/>
          <p:cNvSpPr txBox="1">
            <a:spLocks noGrp="1"/>
          </p:cNvSpPr>
          <p:nvPr>
            <p:ph type="title"/>
          </p:nvPr>
        </p:nvSpPr>
        <p:spPr>
          <a:xfrm>
            <a:off x="1147798" y="1847037"/>
            <a:ext cx="1112400" cy="55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08" name="Google Shape;108;p74"/>
          <p:cNvSpPr txBox="1">
            <a:spLocks noGrp="1"/>
          </p:cNvSpPr>
          <p:nvPr>
            <p:ph type="subTitle" idx="2"/>
          </p:nvPr>
        </p:nvSpPr>
        <p:spPr>
          <a:xfrm>
            <a:off x="2720349" y="3401309"/>
            <a:ext cx="17913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74"/>
          <p:cNvSpPr txBox="1">
            <a:spLocks noGrp="1"/>
          </p:cNvSpPr>
          <p:nvPr>
            <p:ph type="title" idx="3"/>
          </p:nvPr>
        </p:nvSpPr>
        <p:spPr>
          <a:xfrm>
            <a:off x="3059799" y="1847037"/>
            <a:ext cx="1112400" cy="55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10" name="Google Shape;110;p74"/>
          <p:cNvSpPr txBox="1">
            <a:spLocks noGrp="1"/>
          </p:cNvSpPr>
          <p:nvPr>
            <p:ph type="subTitle" idx="4"/>
          </p:nvPr>
        </p:nvSpPr>
        <p:spPr>
          <a:xfrm>
            <a:off x="4632351" y="3401328"/>
            <a:ext cx="17913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74"/>
          <p:cNvSpPr txBox="1">
            <a:spLocks noGrp="1"/>
          </p:cNvSpPr>
          <p:nvPr>
            <p:ph type="title" idx="5"/>
          </p:nvPr>
        </p:nvSpPr>
        <p:spPr>
          <a:xfrm>
            <a:off x="4971847" y="1847037"/>
            <a:ext cx="1112400" cy="55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12" name="Google Shape;112;p74"/>
          <p:cNvSpPr txBox="1">
            <a:spLocks noGrp="1"/>
          </p:cNvSpPr>
          <p:nvPr>
            <p:ph type="subTitle" idx="6"/>
          </p:nvPr>
        </p:nvSpPr>
        <p:spPr>
          <a:xfrm>
            <a:off x="808348" y="2933430"/>
            <a:ext cx="1791300" cy="456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400"/>
              <a:buNone/>
              <a:defRPr sz="2200" b="1">
                <a:solidFill>
                  <a:schemeClr val="dk1"/>
                </a:solidFill>
                <a:latin typeface="Barlow"/>
                <a:ea typeface="Barlow"/>
                <a:cs typeface="Barlow"/>
                <a:sym typeface="Barlow"/>
              </a:defRPr>
            </a:lvl1pPr>
            <a:lvl2pPr lvl="1" algn="l">
              <a:lnSpc>
                <a:spcPct val="100000"/>
              </a:lnSpc>
              <a:spcBef>
                <a:spcPts val="0"/>
              </a:spcBef>
              <a:spcAft>
                <a:spcPts val="0"/>
              </a:spcAft>
              <a:buClr>
                <a:schemeClr val="accent2"/>
              </a:buClr>
              <a:buSzPts val="2400"/>
              <a:buNone/>
              <a:defRPr sz="2400" i="1">
                <a:solidFill>
                  <a:schemeClr val="accent2"/>
                </a:solidFill>
              </a:defRPr>
            </a:lvl2pPr>
            <a:lvl3pPr lvl="2" algn="l">
              <a:lnSpc>
                <a:spcPct val="100000"/>
              </a:lnSpc>
              <a:spcBef>
                <a:spcPts val="0"/>
              </a:spcBef>
              <a:spcAft>
                <a:spcPts val="0"/>
              </a:spcAft>
              <a:buClr>
                <a:schemeClr val="accent2"/>
              </a:buClr>
              <a:buSzPts val="2400"/>
              <a:buNone/>
              <a:defRPr sz="2400" i="1">
                <a:solidFill>
                  <a:schemeClr val="accent2"/>
                </a:solidFill>
              </a:defRPr>
            </a:lvl3pPr>
            <a:lvl4pPr lvl="3" algn="l">
              <a:lnSpc>
                <a:spcPct val="100000"/>
              </a:lnSpc>
              <a:spcBef>
                <a:spcPts val="0"/>
              </a:spcBef>
              <a:spcAft>
                <a:spcPts val="0"/>
              </a:spcAft>
              <a:buClr>
                <a:schemeClr val="accent2"/>
              </a:buClr>
              <a:buSzPts val="2400"/>
              <a:buNone/>
              <a:defRPr sz="2400" i="1">
                <a:solidFill>
                  <a:schemeClr val="accent2"/>
                </a:solidFill>
              </a:defRPr>
            </a:lvl4pPr>
            <a:lvl5pPr lvl="4" algn="l">
              <a:lnSpc>
                <a:spcPct val="100000"/>
              </a:lnSpc>
              <a:spcBef>
                <a:spcPts val="0"/>
              </a:spcBef>
              <a:spcAft>
                <a:spcPts val="0"/>
              </a:spcAft>
              <a:buClr>
                <a:schemeClr val="accent2"/>
              </a:buClr>
              <a:buSzPts val="2400"/>
              <a:buNone/>
              <a:defRPr sz="2400" i="1">
                <a:solidFill>
                  <a:schemeClr val="accent2"/>
                </a:solidFill>
              </a:defRPr>
            </a:lvl5pPr>
            <a:lvl6pPr lvl="5" algn="l">
              <a:lnSpc>
                <a:spcPct val="100000"/>
              </a:lnSpc>
              <a:spcBef>
                <a:spcPts val="0"/>
              </a:spcBef>
              <a:spcAft>
                <a:spcPts val="0"/>
              </a:spcAft>
              <a:buClr>
                <a:schemeClr val="accent2"/>
              </a:buClr>
              <a:buSzPts val="2400"/>
              <a:buNone/>
              <a:defRPr sz="2400" i="1">
                <a:solidFill>
                  <a:schemeClr val="accent2"/>
                </a:solidFill>
              </a:defRPr>
            </a:lvl6pPr>
            <a:lvl7pPr lvl="6" algn="l">
              <a:lnSpc>
                <a:spcPct val="100000"/>
              </a:lnSpc>
              <a:spcBef>
                <a:spcPts val="0"/>
              </a:spcBef>
              <a:spcAft>
                <a:spcPts val="0"/>
              </a:spcAft>
              <a:buClr>
                <a:schemeClr val="accent2"/>
              </a:buClr>
              <a:buSzPts val="2400"/>
              <a:buNone/>
              <a:defRPr sz="2400" i="1">
                <a:solidFill>
                  <a:schemeClr val="accent2"/>
                </a:solidFill>
              </a:defRPr>
            </a:lvl7pPr>
            <a:lvl8pPr lvl="7" algn="l">
              <a:lnSpc>
                <a:spcPct val="100000"/>
              </a:lnSpc>
              <a:spcBef>
                <a:spcPts val="0"/>
              </a:spcBef>
              <a:spcAft>
                <a:spcPts val="0"/>
              </a:spcAft>
              <a:buClr>
                <a:schemeClr val="accent2"/>
              </a:buClr>
              <a:buSzPts val="2400"/>
              <a:buNone/>
              <a:defRPr sz="2400" i="1">
                <a:solidFill>
                  <a:schemeClr val="accent2"/>
                </a:solidFill>
              </a:defRPr>
            </a:lvl8pPr>
            <a:lvl9pPr lvl="8" algn="l">
              <a:lnSpc>
                <a:spcPct val="100000"/>
              </a:lnSpc>
              <a:spcBef>
                <a:spcPts val="0"/>
              </a:spcBef>
              <a:spcAft>
                <a:spcPts val="0"/>
              </a:spcAft>
              <a:buClr>
                <a:schemeClr val="accent2"/>
              </a:buClr>
              <a:buSzPts val="2400"/>
              <a:buNone/>
              <a:defRPr sz="2400" i="1">
                <a:solidFill>
                  <a:schemeClr val="accent2"/>
                </a:solidFill>
              </a:defRPr>
            </a:lvl9pPr>
          </a:lstStyle>
          <a:p>
            <a:endParaRPr/>
          </a:p>
        </p:txBody>
      </p:sp>
      <p:sp>
        <p:nvSpPr>
          <p:cNvPr id="113" name="Google Shape;113;p74"/>
          <p:cNvSpPr txBox="1">
            <a:spLocks noGrp="1"/>
          </p:cNvSpPr>
          <p:nvPr>
            <p:ph type="subTitle" idx="7"/>
          </p:nvPr>
        </p:nvSpPr>
        <p:spPr>
          <a:xfrm>
            <a:off x="2720349" y="2932606"/>
            <a:ext cx="1791300" cy="456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400"/>
              <a:buNone/>
              <a:defRPr sz="2200" b="1">
                <a:solidFill>
                  <a:schemeClr val="dk1"/>
                </a:solidFill>
                <a:latin typeface="Barlow"/>
                <a:ea typeface="Barlow"/>
                <a:cs typeface="Barlow"/>
                <a:sym typeface="Barlow"/>
              </a:defRPr>
            </a:lvl1pPr>
            <a:lvl2pPr lvl="1" algn="l">
              <a:lnSpc>
                <a:spcPct val="100000"/>
              </a:lnSpc>
              <a:spcBef>
                <a:spcPts val="0"/>
              </a:spcBef>
              <a:spcAft>
                <a:spcPts val="0"/>
              </a:spcAft>
              <a:buClr>
                <a:schemeClr val="accent2"/>
              </a:buClr>
              <a:buSzPts val="2400"/>
              <a:buNone/>
              <a:defRPr sz="2400" i="1">
                <a:solidFill>
                  <a:schemeClr val="accent2"/>
                </a:solidFill>
              </a:defRPr>
            </a:lvl2pPr>
            <a:lvl3pPr lvl="2" algn="l">
              <a:lnSpc>
                <a:spcPct val="100000"/>
              </a:lnSpc>
              <a:spcBef>
                <a:spcPts val="0"/>
              </a:spcBef>
              <a:spcAft>
                <a:spcPts val="0"/>
              </a:spcAft>
              <a:buClr>
                <a:schemeClr val="accent2"/>
              </a:buClr>
              <a:buSzPts val="2400"/>
              <a:buNone/>
              <a:defRPr sz="2400" i="1">
                <a:solidFill>
                  <a:schemeClr val="accent2"/>
                </a:solidFill>
              </a:defRPr>
            </a:lvl3pPr>
            <a:lvl4pPr lvl="3" algn="l">
              <a:lnSpc>
                <a:spcPct val="100000"/>
              </a:lnSpc>
              <a:spcBef>
                <a:spcPts val="0"/>
              </a:spcBef>
              <a:spcAft>
                <a:spcPts val="0"/>
              </a:spcAft>
              <a:buClr>
                <a:schemeClr val="accent2"/>
              </a:buClr>
              <a:buSzPts val="2400"/>
              <a:buNone/>
              <a:defRPr sz="2400" i="1">
                <a:solidFill>
                  <a:schemeClr val="accent2"/>
                </a:solidFill>
              </a:defRPr>
            </a:lvl4pPr>
            <a:lvl5pPr lvl="4" algn="l">
              <a:lnSpc>
                <a:spcPct val="100000"/>
              </a:lnSpc>
              <a:spcBef>
                <a:spcPts val="0"/>
              </a:spcBef>
              <a:spcAft>
                <a:spcPts val="0"/>
              </a:spcAft>
              <a:buClr>
                <a:schemeClr val="accent2"/>
              </a:buClr>
              <a:buSzPts val="2400"/>
              <a:buNone/>
              <a:defRPr sz="2400" i="1">
                <a:solidFill>
                  <a:schemeClr val="accent2"/>
                </a:solidFill>
              </a:defRPr>
            </a:lvl5pPr>
            <a:lvl6pPr lvl="5" algn="l">
              <a:lnSpc>
                <a:spcPct val="100000"/>
              </a:lnSpc>
              <a:spcBef>
                <a:spcPts val="0"/>
              </a:spcBef>
              <a:spcAft>
                <a:spcPts val="0"/>
              </a:spcAft>
              <a:buClr>
                <a:schemeClr val="accent2"/>
              </a:buClr>
              <a:buSzPts val="2400"/>
              <a:buNone/>
              <a:defRPr sz="2400" i="1">
                <a:solidFill>
                  <a:schemeClr val="accent2"/>
                </a:solidFill>
              </a:defRPr>
            </a:lvl6pPr>
            <a:lvl7pPr lvl="6" algn="l">
              <a:lnSpc>
                <a:spcPct val="100000"/>
              </a:lnSpc>
              <a:spcBef>
                <a:spcPts val="0"/>
              </a:spcBef>
              <a:spcAft>
                <a:spcPts val="0"/>
              </a:spcAft>
              <a:buClr>
                <a:schemeClr val="accent2"/>
              </a:buClr>
              <a:buSzPts val="2400"/>
              <a:buNone/>
              <a:defRPr sz="2400" i="1">
                <a:solidFill>
                  <a:schemeClr val="accent2"/>
                </a:solidFill>
              </a:defRPr>
            </a:lvl7pPr>
            <a:lvl8pPr lvl="7" algn="l">
              <a:lnSpc>
                <a:spcPct val="100000"/>
              </a:lnSpc>
              <a:spcBef>
                <a:spcPts val="0"/>
              </a:spcBef>
              <a:spcAft>
                <a:spcPts val="0"/>
              </a:spcAft>
              <a:buClr>
                <a:schemeClr val="accent2"/>
              </a:buClr>
              <a:buSzPts val="2400"/>
              <a:buNone/>
              <a:defRPr sz="2400" i="1">
                <a:solidFill>
                  <a:schemeClr val="accent2"/>
                </a:solidFill>
              </a:defRPr>
            </a:lvl8pPr>
            <a:lvl9pPr lvl="8" algn="l">
              <a:lnSpc>
                <a:spcPct val="100000"/>
              </a:lnSpc>
              <a:spcBef>
                <a:spcPts val="0"/>
              </a:spcBef>
              <a:spcAft>
                <a:spcPts val="0"/>
              </a:spcAft>
              <a:buClr>
                <a:schemeClr val="accent2"/>
              </a:buClr>
              <a:buSzPts val="2400"/>
              <a:buNone/>
              <a:defRPr sz="2400" i="1">
                <a:solidFill>
                  <a:schemeClr val="accent2"/>
                </a:solidFill>
              </a:defRPr>
            </a:lvl9pPr>
          </a:lstStyle>
          <a:p>
            <a:endParaRPr/>
          </a:p>
        </p:txBody>
      </p:sp>
      <p:sp>
        <p:nvSpPr>
          <p:cNvPr id="114" name="Google Shape;114;p74"/>
          <p:cNvSpPr txBox="1">
            <a:spLocks noGrp="1"/>
          </p:cNvSpPr>
          <p:nvPr>
            <p:ph type="subTitle" idx="8"/>
          </p:nvPr>
        </p:nvSpPr>
        <p:spPr>
          <a:xfrm>
            <a:off x="4632351" y="2933430"/>
            <a:ext cx="1791300" cy="456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400"/>
              <a:buNone/>
              <a:defRPr sz="2200" b="1">
                <a:solidFill>
                  <a:schemeClr val="dk1"/>
                </a:solidFill>
                <a:latin typeface="Barlow"/>
                <a:ea typeface="Barlow"/>
                <a:cs typeface="Barlow"/>
                <a:sym typeface="Barlow"/>
              </a:defRPr>
            </a:lvl1pPr>
            <a:lvl2pPr lvl="1" algn="l">
              <a:lnSpc>
                <a:spcPct val="100000"/>
              </a:lnSpc>
              <a:spcBef>
                <a:spcPts val="0"/>
              </a:spcBef>
              <a:spcAft>
                <a:spcPts val="0"/>
              </a:spcAft>
              <a:buClr>
                <a:schemeClr val="accent2"/>
              </a:buClr>
              <a:buSzPts val="2400"/>
              <a:buNone/>
              <a:defRPr sz="2400" i="1">
                <a:solidFill>
                  <a:schemeClr val="accent2"/>
                </a:solidFill>
              </a:defRPr>
            </a:lvl2pPr>
            <a:lvl3pPr lvl="2" algn="l">
              <a:lnSpc>
                <a:spcPct val="100000"/>
              </a:lnSpc>
              <a:spcBef>
                <a:spcPts val="0"/>
              </a:spcBef>
              <a:spcAft>
                <a:spcPts val="0"/>
              </a:spcAft>
              <a:buClr>
                <a:schemeClr val="accent2"/>
              </a:buClr>
              <a:buSzPts val="2400"/>
              <a:buNone/>
              <a:defRPr sz="2400" i="1">
                <a:solidFill>
                  <a:schemeClr val="accent2"/>
                </a:solidFill>
              </a:defRPr>
            </a:lvl3pPr>
            <a:lvl4pPr lvl="3" algn="l">
              <a:lnSpc>
                <a:spcPct val="100000"/>
              </a:lnSpc>
              <a:spcBef>
                <a:spcPts val="0"/>
              </a:spcBef>
              <a:spcAft>
                <a:spcPts val="0"/>
              </a:spcAft>
              <a:buClr>
                <a:schemeClr val="accent2"/>
              </a:buClr>
              <a:buSzPts val="2400"/>
              <a:buNone/>
              <a:defRPr sz="2400" i="1">
                <a:solidFill>
                  <a:schemeClr val="accent2"/>
                </a:solidFill>
              </a:defRPr>
            </a:lvl4pPr>
            <a:lvl5pPr lvl="4" algn="l">
              <a:lnSpc>
                <a:spcPct val="100000"/>
              </a:lnSpc>
              <a:spcBef>
                <a:spcPts val="0"/>
              </a:spcBef>
              <a:spcAft>
                <a:spcPts val="0"/>
              </a:spcAft>
              <a:buClr>
                <a:schemeClr val="accent2"/>
              </a:buClr>
              <a:buSzPts val="2400"/>
              <a:buNone/>
              <a:defRPr sz="2400" i="1">
                <a:solidFill>
                  <a:schemeClr val="accent2"/>
                </a:solidFill>
              </a:defRPr>
            </a:lvl5pPr>
            <a:lvl6pPr lvl="5" algn="l">
              <a:lnSpc>
                <a:spcPct val="100000"/>
              </a:lnSpc>
              <a:spcBef>
                <a:spcPts val="0"/>
              </a:spcBef>
              <a:spcAft>
                <a:spcPts val="0"/>
              </a:spcAft>
              <a:buClr>
                <a:schemeClr val="accent2"/>
              </a:buClr>
              <a:buSzPts val="2400"/>
              <a:buNone/>
              <a:defRPr sz="2400" i="1">
                <a:solidFill>
                  <a:schemeClr val="accent2"/>
                </a:solidFill>
              </a:defRPr>
            </a:lvl6pPr>
            <a:lvl7pPr lvl="6" algn="l">
              <a:lnSpc>
                <a:spcPct val="100000"/>
              </a:lnSpc>
              <a:spcBef>
                <a:spcPts val="0"/>
              </a:spcBef>
              <a:spcAft>
                <a:spcPts val="0"/>
              </a:spcAft>
              <a:buClr>
                <a:schemeClr val="accent2"/>
              </a:buClr>
              <a:buSzPts val="2400"/>
              <a:buNone/>
              <a:defRPr sz="2400" i="1">
                <a:solidFill>
                  <a:schemeClr val="accent2"/>
                </a:solidFill>
              </a:defRPr>
            </a:lvl7pPr>
            <a:lvl8pPr lvl="7" algn="l">
              <a:lnSpc>
                <a:spcPct val="100000"/>
              </a:lnSpc>
              <a:spcBef>
                <a:spcPts val="0"/>
              </a:spcBef>
              <a:spcAft>
                <a:spcPts val="0"/>
              </a:spcAft>
              <a:buClr>
                <a:schemeClr val="accent2"/>
              </a:buClr>
              <a:buSzPts val="2400"/>
              <a:buNone/>
              <a:defRPr sz="2400" i="1">
                <a:solidFill>
                  <a:schemeClr val="accent2"/>
                </a:solidFill>
              </a:defRPr>
            </a:lvl8pPr>
            <a:lvl9pPr lvl="8" algn="l">
              <a:lnSpc>
                <a:spcPct val="100000"/>
              </a:lnSpc>
              <a:spcBef>
                <a:spcPts val="0"/>
              </a:spcBef>
              <a:spcAft>
                <a:spcPts val="0"/>
              </a:spcAft>
              <a:buClr>
                <a:schemeClr val="accent2"/>
              </a:buClr>
              <a:buSzPts val="2400"/>
              <a:buNone/>
              <a:defRPr sz="2400" i="1">
                <a:solidFill>
                  <a:schemeClr val="accent2"/>
                </a:solidFill>
              </a:defRPr>
            </a:lvl9pPr>
          </a:lstStyle>
          <a:p>
            <a:endParaRPr/>
          </a:p>
        </p:txBody>
      </p:sp>
      <p:sp>
        <p:nvSpPr>
          <p:cNvPr id="115" name="Google Shape;115;p74"/>
          <p:cNvSpPr txBox="1">
            <a:spLocks noGrp="1"/>
          </p:cNvSpPr>
          <p:nvPr>
            <p:ph type="ctrTitle" idx="9"/>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6" name="Google Shape;116;p74"/>
          <p:cNvSpPr txBox="1">
            <a:spLocks noGrp="1"/>
          </p:cNvSpPr>
          <p:nvPr>
            <p:ph type="subTitle" idx="13"/>
          </p:nvPr>
        </p:nvSpPr>
        <p:spPr>
          <a:xfrm>
            <a:off x="6544352" y="3401328"/>
            <a:ext cx="17913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74"/>
          <p:cNvSpPr txBox="1">
            <a:spLocks noGrp="1"/>
          </p:cNvSpPr>
          <p:nvPr>
            <p:ph type="title" idx="14"/>
          </p:nvPr>
        </p:nvSpPr>
        <p:spPr>
          <a:xfrm>
            <a:off x="6883802" y="1847037"/>
            <a:ext cx="1112400" cy="55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18" name="Google Shape;118;p74"/>
          <p:cNvSpPr txBox="1">
            <a:spLocks noGrp="1"/>
          </p:cNvSpPr>
          <p:nvPr>
            <p:ph type="subTitle" idx="15"/>
          </p:nvPr>
        </p:nvSpPr>
        <p:spPr>
          <a:xfrm>
            <a:off x="6544352" y="2933430"/>
            <a:ext cx="1791300" cy="456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2"/>
              </a:buClr>
              <a:buSzPts val="2400"/>
              <a:buNone/>
              <a:defRPr sz="2200" b="1">
                <a:solidFill>
                  <a:schemeClr val="dk1"/>
                </a:solidFill>
                <a:latin typeface="Barlow"/>
                <a:ea typeface="Barlow"/>
                <a:cs typeface="Barlow"/>
                <a:sym typeface="Barlow"/>
              </a:defRPr>
            </a:lvl1pPr>
            <a:lvl2pPr lvl="1" algn="l">
              <a:lnSpc>
                <a:spcPct val="100000"/>
              </a:lnSpc>
              <a:spcBef>
                <a:spcPts val="0"/>
              </a:spcBef>
              <a:spcAft>
                <a:spcPts val="0"/>
              </a:spcAft>
              <a:buClr>
                <a:schemeClr val="accent2"/>
              </a:buClr>
              <a:buSzPts val="2400"/>
              <a:buNone/>
              <a:defRPr sz="2400" i="1">
                <a:solidFill>
                  <a:schemeClr val="accent2"/>
                </a:solidFill>
              </a:defRPr>
            </a:lvl2pPr>
            <a:lvl3pPr lvl="2" algn="l">
              <a:lnSpc>
                <a:spcPct val="100000"/>
              </a:lnSpc>
              <a:spcBef>
                <a:spcPts val="0"/>
              </a:spcBef>
              <a:spcAft>
                <a:spcPts val="0"/>
              </a:spcAft>
              <a:buClr>
                <a:schemeClr val="accent2"/>
              </a:buClr>
              <a:buSzPts val="2400"/>
              <a:buNone/>
              <a:defRPr sz="2400" i="1">
                <a:solidFill>
                  <a:schemeClr val="accent2"/>
                </a:solidFill>
              </a:defRPr>
            </a:lvl3pPr>
            <a:lvl4pPr lvl="3" algn="l">
              <a:lnSpc>
                <a:spcPct val="100000"/>
              </a:lnSpc>
              <a:spcBef>
                <a:spcPts val="0"/>
              </a:spcBef>
              <a:spcAft>
                <a:spcPts val="0"/>
              </a:spcAft>
              <a:buClr>
                <a:schemeClr val="accent2"/>
              </a:buClr>
              <a:buSzPts val="2400"/>
              <a:buNone/>
              <a:defRPr sz="2400" i="1">
                <a:solidFill>
                  <a:schemeClr val="accent2"/>
                </a:solidFill>
              </a:defRPr>
            </a:lvl4pPr>
            <a:lvl5pPr lvl="4" algn="l">
              <a:lnSpc>
                <a:spcPct val="100000"/>
              </a:lnSpc>
              <a:spcBef>
                <a:spcPts val="0"/>
              </a:spcBef>
              <a:spcAft>
                <a:spcPts val="0"/>
              </a:spcAft>
              <a:buClr>
                <a:schemeClr val="accent2"/>
              </a:buClr>
              <a:buSzPts val="2400"/>
              <a:buNone/>
              <a:defRPr sz="2400" i="1">
                <a:solidFill>
                  <a:schemeClr val="accent2"/>
                </a:solidFill>
              </a:defRPr>
            </a:lvl5pPr>
            <a:lvl6pPr lvl="5" algn="l">
              <a:lnSpc>
                <a:spcPct val="100000"/>
              </a:lnSpc>
              <a:spcBef>
                <a:spcPts val="0"/>
              </a:spcBef>
              <a:spcAft>
                <a:spcPts val="0"/>
              </a:spcAft>
              <a:buClr>
                <a:schemeClr val="accent2"/>
              </a:buClr>
              <a:buSzPts val="2400"/>
              <a:buNone/>
              <a:defRPr sz="2400" i="1">
                <a:solidFill>
                  <a:schemeClr val="accent2"/>
                </a:solidFill>
              </a:defRPr>
            </a:lvl6pPr>
            <a:lvl7pPr lvl="6" algn="l">
              <a:lnSpc>
                <a:spcPct val="100000"/>
              </a:lnSpc>
              <a:spcBef>
                <a:spcPts val="0"/>
              </a:spcBef>
              <a:spcAft>
                <a:spcPts val="0"/>
              </a:spcAft>
              <a:buClr>
                <a:schemeClr val="accent2"/>
              </a:buClr>
              <a:buSzPts val="2400"/>
              <a:buNone/>
              <a:defRPr sz="2400" i="1">
                <a:solidFill>
                  <a:schemeClr val="accent2"/>
                </a:solidFill>
              </a:defRPr>
            </a:lvl7pPr>
            <a:lvl8pPr lvl="7" algn="l">
              <a:lnSpc>
                <a:spcPct val="100000"/>
              </a:lnSpc>
              <a:spcBef>
                <a:spcPts val="0"/>
              </a:spcBef>
              <a:spcAft>
                <a:spcPts val="0"/>
              </a:spcAft>
              <a:buClr>
                <a:schemeClr val="accent2"/>
              </a:buClr>
              <a:buSzPts val="2400"/>
              <a:buNone/>
              <a:defRPr sz="2400" i="1">
                <a:solidFill>
                  <a:schemeClr val="accent2"/>
                </a:solidFill>
              </a:defRPr>
            </a:lvl8pPr>
            <a:lvl9pPr lvl="8" algn="l">
              <a:lnSpc>
                <a:spcPct val="100000"/>
              </a:lnSpc>
              <a:spcBef>
                <a:spcPts val="0"/>
              </a:spcBef>
              <a:spcAft>
                <a:spcPts val="0"/>
              </a:spcAft>
              <a:buClr>
                <a:schemeClr val="accent2"/>
              </a:buClr>
              <a:buSzPts val="2400"/>
              <a:buNone/>
              <a:defRPr sz="2400" i="1">
                <a:solidFill>
                  <a:schemeClr val="accent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5_2">
    <p:spTree>
      <p:nvGrpSpPr>
        <p:cNvPr id="1" name="Shape 119"/>
        <p:cNvGrpSpPr/>
        <p:nvPr/>
      </p:nvGrpSpPr>
      <p:grpSpPr>
        <a:xfrm>
          <a:off x="0" y="0"/>
          <a:ext cx="0" cy="0"/>
          <a:chOff x="0" y="0"/>
          <a:chExt cx="0" cy="0"/>
        </a:xfrm>
      </p:grpSpPr>
      <p:sp>
        <p:nvSpPr>
          <p:cNvPr id="120" name="Google Shape;120;p75"/>
          <p:cNvSpPr/>
          <p:nvPr/>
        </p:nvSpPr>
        <p:spPr>
          <a:xfrm>
            <a:off x="7746777" y="0"/>
            <a:ext cx="1397200" cy="5143429"/>
          </a:xfrm>
          <a:custGeom>
            <a:avLst/>
            <a:gdLst/>
            <a:ahLst/>
            <a:cxnLst/>
            <a:rect l="l" t="t" r="r" b="b"/>
            <a:pathLst>
              <a:path w="208849" h="208849" extrusionOk="0">
                <a:moveTo>
                  <a:pt x="0" y="0"/>
                </a:moveTo>
                <a:lnTo>
                  <a:pt x="0" y="208848"/>
                </a:lnTo>
                <a:lnTo>
                  <a:pt x="208848" y="208848"/>
                </a:lnTo>
                <a:lnTo>
                  <a:pt x="2088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75"/>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2" name="Google Shape;122;p75"/>
          <p:cNvSpPr txBox="1">
            <a:spLocks noGrp="1"/>
          </p:cNvSpPr>
          <p:nvPr>
            <p:ph type="subTitle" idx="1"/>
          </p:nvPr>
        </p:nvSpPr>
        <p:spPr>
          <a:xfrm>
            <a:off x="715975" y="1492263"/>
            <a:ext cx="2425500" cy="124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
        <p:cNvGrpSpPr/>
        <p:nvPr/>
      </p:nvGrpSpPr>
      <p:grpSpPr>
        <a:xfrm>
          <a:off x="0" y="0"/>
          <a:ext cx="0" cy="0"/>
          <a:chOff x="0" y="0"/>
          <a:chExt cx="0" cy="0"/>
        </a:xfrm>
      </p:grpSpPr>
      <p:sp>
        <p:nvSpPr>
          <p:cNvPr id="12" name="Google Shape;12;p58"/>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5_2_1">
    <p:spTree>
      <p:nvGrpSpPr>
        <p:cNvPr id="1" name="Shape 123"/>
        <p:cNvGrpSpPr/>
        <p:nvPr/>
      </p:nvGrpSpPr>
      <p:grpSpPr>
        <a:xfrm>
          <a:off x="0" y="0"/>
          <a:ext cx="0" cy="0"/>
          <a:chOff x="0" y="0"/>
          <a:chExt cx="0" cy="0"/>
        </a:xfrm>
      </p:grpSpPr>
      <p:sp>
        <p:nvSpPr>
          <p:cNvPr id="124" name="Google Shape;124;p76"/>
          <p:cNvSpPr txBox="1">
            <a:spLocks noGrp="1"/>
          </p:cNvSpPr>
          <p:nvPr>
            <p:ph type="subTitle" idx="1"/>
          </p:nvPr>
        </p:nvSpPr>
        <p:spPr>
          <a:xfrm>
            <a:off x="715975" y="1492263"/>
            <a:ext cx="2425500" cy="124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76"/>
          <p:cNvSpPr txBox="1">
            <a:spLocks noGrp="1"/>
          </p:cNvSpPr>
          <p:nvPr>
            <p:ph type="ctrTitle"/>
          </p:nvPr>
        </p:nvSpPr>
        <p:spPr>
          <a:xfrm>
            <a:off x="715975" y="542100"/>
            <a:ext cx="77148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5_2_2">
    <p:spTree>
      <p:nvGrpSpPr>
        <p:cNvPr id="1" name="Shape 126"/>
        <p:cNvGrpSpPr/>
        <p:nvPr/>
      </p:nvGrpSpPr>
      <p:grpSpPr>
        <a:xfrm>
          <a:off x="0" y="0"/>
          <a:ext cx="0" cy="0"/>
          <a:chOff x="0" y="0"/>
          <a:chExt cx="0" cy="0"/>
        </a:xfrm>
      </p:grpSpPr>
      <p:sp>
        <p:nvSpPr>
          <p:cNvPr id="127" name="Google Shape;127;p77"/>
          <p:cNvSpPr txBox="1">
            <a:spLocks noGrp="1"/>
          </p:cNvSpPr>
          <p:nvPr>
            <p:ph type="subTitle" idx="1"/>
          </p:nvPr>
        </p:nvSpPr>
        <p:spPr>
          <a:xfrm>
            <a:off x="4197675" y="1492275"/>
            <a:ext cx="2425200" cy="121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77"/>
          <p:cNvSpPr txBox="1">
            <a:spLocks noGrp="1"/>
          </p:cNvSpPr>
          <p:nvPr>
            <p:ph type="ctrTitle"/>
          </p:nvPr>
        </p:nvSpPr>
        <p:spPr>
          <a:xfrm>
            <a:off x="4197675" y="542100"/>
            <a:ext cx="42330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129"/>
        <p:cNvGrpSpPr/>
        <p:nvPr/>
      </p:nvGrpSpPr>
      <p:grpSpPr>
        <a:xfrm>
          <a:off x="0" y="0"/>
          <a:ext cx="0" cy="0"/>
          <a:chOff x="0" y="0"/>
          <a:chExt cx="0" cy="0"/>
        </a:xfrm>
      </p:grpSpPr>
      <p:sp>
        <p:nvSpPr>
          <p:cNvPr id="130" name="Google Shape;130;p78"/>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4_1">
    <p:spTree>
      <p:nvGrpSpPr>
        <p:cNvPr id="1" name="Shape 131"/>
        <p:cNvGrpSpPr/>
        <p:nvPr/>
      </p:nvGrpSpPr>
      <p:grpSpPr>
        <a:xfrm>
          <a:off x="0" y="0"/>
          <a:ext cx="0" cy="0"/>
          <a:chOff x="0" y="0"/>
          <a:chExt cx="0" cy="0"/>
        </a:xfrm>
      </p:grpSpPr>
      <p:sp>
        <p:nvSpPr>
          <p:cNvPr id="132" name="Google Shape;132;p79"/>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3" name="Google Shape;133;p79"/>
          <p:cNvSpPr/>
          <p:nvPr/>
        </p:nvSpPr>
        <p:spPr>
          <a:xfrm>
            <a:off x="125" y="4377825"/>
            <a:ext cx="9144000" cy="765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4_2">
    <p:spTree>
      <p:nvGrpSpPr>
        <p:cNvPr id="1" name="Shape 134"/>
        <p:cNvGrpSpPr/>
        <p:nvPr/>
      </p:nvGrpSpPr>
      <p:grpSpPr>
        <a:xfrm>
          <a:off x="0" y="0"/>
          <a:ext cx="0" cy="0"/>
          <a:chOff x="0" y="0"/>
          <a:chExt cx="0" cy="0"/>
        </a:xfrm>
      </p:grpSpPr>
      <p:sp>
        <p:nvSpPr>
          <p:cNvPr id="135" name="Google Shape;135;p80"/>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2_2_2">
    <p:spTree>
      <p:nvGrpSpPr>
        <p:cNvPr id="1" name="Shape 136"/>
        <p:cNvGrpSpPr/>
        <p:nvPr/>
      </p:nvGrpSpPr>
      <p:grpSpPr>
        <a:xfrm>
          <a:off x="0" y="0"/>
          <a:ext cx="0" cy="0"/>
          <a:chOff x="0" y="0"/>
          <a:chExt cx="0" cy="0"/>
        </a:xfrm>
      </p:grpSpPr>
      <p:sp>
        <p:nvSpPr>
          <p:cNvPr id="137" name="Google Shape;137;p81"/>
          <p:cNvSpPr/>
          <p:nvPr/>
        </p:nvSpPr>
        <p:spPr>
          <a:xfrm>
            <a:off x="125" y="4377825"/>
            <a:ext cx="9144000" cy="76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81"/>
          <p:cNvSpPr txBox="1">
            <a:spLocks noGrp="1"/>
          </p:cNvSpPr>
          <p:nvPr>
            <p:ph type="subTitle" idx="1"/>
          </p:nvPr>
        </p:nvSpPr>
        <p:spPr>
          <a:xfrm>
            <a:off x="726175" y="3477897"/>
            <a:ext cx="23631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000"/>
              <a:buNone/>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39" name="Google Shape;139;p81"/>
          <p:cNvSpPr txBox="1">
            <a:spLocks noGrp="1"/>
          </p:cNvSpPr>
          <p:nvPr>
            <p:ph type="subTitle" idx="2"/>
          </p:nvPr>
        </p:nvSpPr>
        <p:spPr>
          <a:xfrm>
            <a:off x="726325" y="3075769"/>
            <a:ext cx="2362800" cy="43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1000"/>
              <a:buNone/>
              <a:defRPr sz="22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40" name="Google Shape;140;p81"/>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1" name="Google Shape;141;p81"/>
          <p:cNvSpPr txBox="1">
            <a:spLocks noGrp="1"/>
          </p:cNvSpPr>
          <p:nvPr>
            <p:ph type="subTitle" idx="3"/>
          </p:nvPr>
        </p:nvSpPr>
        <p:spPr>
          <a:xfrm>
            <a:off x="3390400" y="3477897"/>
            <a:ext cx="23631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000"/>
              <a:buNone/>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42" name="Google Shape;142;p81"/>
          <p:cNvSpPr txBox="1">
            <a:spLocks noGrp="1"/>
          </p:cNvSpPr>
          <p:nvPr>
            <p:ph type="subTitle" idx="4"/>
          </p:nvPr>
        </p:nvSpPr>
        <p:spPr>
          <a:xfrm>
            <a:off x="3390550" y="3075769"/>
            <a:ext cx="2362800" cy="43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1000"/>
              <a:buNone/>
              <a:defRPr sz="22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43" name="Google Shape;143;p81"/>
          <p:cNvSpPr txBox="1">
            <a:spLocks noGrp="1"/>
          </p:cNvSpPr>
          <p:nvPr>
            <p:ph type="subTitle" idx="5"/>
          </p:nvPr>
        </p:nvSpPr>
        <p:spPr>
          <a:xfrm>
            <a:off x="6054900" y="3477897"/>
            <a:ext cx="23628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000"/>
              <a:buNone/>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44" name="Google Shape;144;p81"/>
          <p:cNvSpPr txBox="1">
            <a:spLocks noGrp="1"/>
          </p:cNvSpPr>
          <p:nvPr>
            <p:ph type="subTitle" idx="6"/>
          </p:nvPr>
        </p:nvSpPr>
        <p:spPr>
          <a:xfrm>
            <a:off x="6055050" y="3075769"/>
            <a:ext cx="2362500" cy="43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1000"/>
              <a:buNone/>
              <a:defRPr sz="22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CUSTOM_4_2_1">
    <p:spTree>
      <p:nvGrpSpPr>
        <p:cNvPr id="1" name="Shape 145"/>
        <p:cNvGrpSpPr/>
        <p:nvPr/>
      </p:nvGrpSpPr>
      <p:grpSpPr>
        <a:xfrm>
          <a:off x="0" y="0"/>
          <a:ext cx="0" cy="0"/>
          <a:chOff x="0" y="0"/>
          <a:chExt cx="0" cy="0"/>
        </a:xfrm>
      </p:grpSpPr>
      <p:sp>
        <p:nvSpPr>
          <p:cNvPr id="146" name="Google Shape;146;p82"/>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eight columns">
  <p:cSld name="CUSTOM_2_2_1_1_1">
    <p:spTree>
      <p:nvGrpSpPr>
        <p:cNvPr id="1" name="Shape 147"/>
        <p:cNvGrpSpPr/>
        <p:nvPr/>
      </p:nvGrpSpPr>
      <p:grpSpPr>
        <a:xfrm>
          <a:off x="0" y="0"/>
          <a:ext cx="0" cy="0"/>
          <a:chOff x="0" y="0"/>
          <a:chExt cx="0" cy="0"/>
        </a:xfrm>
      </p:grpSpPr>
      <p:sp>
        <p:nvSpPr>
          <p:cNvPr id="148" name="Google Shape;148;p83"/>
          <p:cNvSpPr txBox="1">
            <a:spLocks noGrp="1"/>
          </p:cNvSpPr>
          <p:nvPr>
            <p:ph type="subTitle" idx="1"/>
          </p:nvPr>
        </p:nvSpPr>
        <p:spPr>
          <a:xfrm flipH="1">
            <a:off x="6552867" y="1963126"/>
            <a:ext cx="1887000" cy="58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83"/>
          <p:cNvSpPr txBox="1">
            <a:spLocks noGrp="1"/>
          </p:cNvSpPr>
          <p:nvPr>
            <p:ph type="subTitle" idx="2"/>
          </p:nvPr>
        </p:nvSpPr>
        <p:spPr>
          <a:xfrm flipH="1">
            <a:off x="6552867" y="1628550"/>
            <a:ext cx="18870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83"/>
          <p:cNvSpPr txBox="1">
            <a:spLocks noGrp="1"/>
          </p:cNvSpPr>
          <p:nvPr>
            <p:ph type="subTitle" idx="3"/>
          </p:nvPr>
        </p:nvSpPr>
        <p:spPr>
          <a:xfrm flipH="1">
            <a:off x="4609336" y="1963301"/>
            <a:ext cx="1887000" cy="58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83"/>
          <p:cNvSpPr txBox="1">
            <a:spLocks noGrp="1"/>
          </p:cNvSpPr>
          <p:nvPr>
            <p:ph type="subTitle" idx="4"/>
          </p:nvPr>
        </p:nvSpPr>
        <p:spPr>
          <a:xfrm flipH="1">
            <a:off x="4609300" y="1628550"/>
            <a:ext cx="18870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83"/>
          <p:cNvSpPr txBox="1">
            <a:spLocks noGrp="1"/>
          </p:cNvSpPr>
          <p:nvPr>
            <p:ph type="subTitle" idx="5"/>
          </p:nvPr>
        </p:nvSpPr>
        <p:spPr>
          <a:xfrm flipH="1">
            <a:off x="2665806" y="1963301"/>
            <a:ext cx="1887000" cy="58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83"/>
          <p:cNvSpPr txBox="1">
            <a:spLocks noGrp="1"/>
          </p:cNvSpPr>
          <p:nvPr>
            <p:ph type="subTitle" idx="6"/>
          </p:nvPr>
        </p:nvSpPr>
        <p:spPr>
          <a:xfrm flipH="1">
            <a:off x="2665799" y="1628550"/>
            <a:ext cx="18870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83"/>
          <p:cNvSpPr txBox="1">
            <a:spLocks noGrp="1"/>
          </p:cNvSpPr>
          <p:nvPr>
            <p:ph type="subTitle" idx="7"/>
          </p:nvPr>
        </p:nvSpPr>
        <p:spPr>
          <a:xfrm flipH="1">
            <a:off x="6552867" y="3269625"/>
            <a:ext cx="1887000" cy="58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83"/>
          <p:cNvSpPr txBox="1">
            <a:spLocks noGrp="1"/>
          </p:cNvSpPr>
          <p:nvPr>
            <p:ph type="subTitle" idx="8"/>
          </p:nvPr>
        </p:nvSpPr>
        <p:spPr>
          <a:xfrm flipH="1">
            <a:off x="6552867" y="2936699"/>
            <a:ext cx="18870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6" name="Google Shape;156;p83"/>
          <p:cNvSpPr txBox="1">
            <a:spLocks noGrp="1"/>
          </p:cNvSpPr>
          <p:nvPr>
            <p:ph type="subTitle" idx="9"/>
          </p:nvPr>
        </p:nvSpPr>
        <p:spPr>
          <a:xfrm flipH="1">
            <a:off x="4609338" y="3269625"/>
            <a:ext cx="1887000" cy="58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83"/>
          <p:cNvSpPr txBox="1">
            <a:spLocks noGrp="1"/>
          </p:cNvSpPr>
          <p:nvPr>
            <p:ph type="subTitle" idx="13"/>
          </p:nvPr>
        </p:nvSpPr>
        <p:spPr>
          <a:xfrm flipH="1">
            <a:off x="4609339" y="2937424"/>
            <a:ext cx="18870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83"/>
          <p:cNvSpPr txBox="1">
            <a:spLocks noGrp="1"/>
          </p:cNvSpPr>
          <p:nvPr>
            <p:ph type="subTitle" idx="14"/>
          </p:nvPr>
        </p:nvSpPr>
        <p:spPr>
          <a:xfrm flipH="1">
            <a:off x="2665790" y="3270350"/>
            <a:ext cx="1887000" cy="58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83"/>
          <p:cNvSpPr txBox="1">
            <a:spLocks noGrp="1"/>
          </p:cNvSpPr>
          <p:nvPr>
            <p:ph type="subTitle" idx="15"/>
          </p:nvPr>
        </p:nvSpPr>
        <p:spPr>
          <a:xfrm flipH="1">
            <a:off x="2665812" y="2937426"/>
            <a:ext cx="18870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83"/>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1" name="Google Shape;161;p83"/>
          <p:cNvSpPr txBox="1">
            <a:spLocks noGrp="1"/>
          </p:cNvSpPr>
          <p:nvPr>
            <p:ph type="subTitle" idx="16"/>
          </p:nvPr>
        </p:nvSpPr>
        <p:spPr>
          <a:xfrm flipH="1">
            <a:off x="722275" y="1963301"/>
            <a:ext cx="1887000" cy="58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83"/>
          <p:cNvSpPr txBox="1">
            <a:spLocks noGrp="1"/>
          </p:cNvSpPr>
          <p:nvPr>
            <p:ph type="subTitle" idx="17"/>
          </p:nvPr>
        </p:nvSpPr>
        <p:spPr>
          <a:xfrm flipH="1">
            <a:off x="722284" y="1628550"/>
            <a:ext cx="18870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3" name="Google Shape;163;p83"/>
          <p:cNvSpPr txBox="1">
            <a:spLocks noGrp="1"/>
          </p:cNvSpPr>
          <p:nvPr>
            <p:ph type="subTitle" idx="18"/>
          </p:nvPr>
        </p:nvSpPr>
        <p:spPr>
          <a:xfrm flipH="1">
            <a:off x="722275" y="3270350"/>
            <a:ext cx="1887000" cy="58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83"/>
          <p:cNvSpPr txBox="1">
            <a:spLocks noGrp="1"/>
          </p:cNvSpPr>
          <p:nvPr>
            <p:ph type="subTitle" idx="19"/>
          </p:nvPr>
        </p:nvSpPr>
        <p:spPr>
          <a:xfrm flipH="1">
            <a:off x="722284" y="2937426"/>
            <a:ext cx="1887000" cy="40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b="1">
                <a:solidFill>
                  <a:schemeClr val="dk1"/>
                </a:solidFill>
                <a:latin typeface="Barlow"/>
                <a:ea typeface="Barlow"/>
                <a:cs typeface="Barlow"/>
                <a:sym typeface="Barlow"/>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5" name="Google Shape;165;p83"/>
          <p:cNvSpPr/>
          <p:nvPr/>
        </p:nvSpPr>
        <p:spPr>
          <a:xfrm>
            <a:off x="125" y="4377825"/>
            <a:ext cx="9144000" cy="765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66"/>
        <p:cNvGrpSpPr/>
        <p:nvPr/>
      </p:nvGrpSpPr>
      <p:grpSpPr>
        <a:xfrm>
          <a:off x="0" y="0"/>
          <a:ext cx="0" cy="0"/>
          <a:chOff x="0" y="0"/>
          <a:chExt cx="0" cy="0"/>
        </a:xfrm>
      </p:grpSpPr>
      <p:sp>
        <p:nvSpPr>
          <p:cNvPr id="167" name="Google Shape;167;p84"/>
          <p:cNvSpPr txBox="1">
            <a:spLocks noGrp="1"/>
          </p:cNvSpPr>
          <p:nvPr>
            <p:ph type="ctrTitle"/>
          </p:nvPr>
        </p:nvSpPr>
        <p:spPr>
          <a:xfrm>
            <a:off x="4316975" y="357228"/>
            <a:ext cx="3653700" cy="91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200"/>
              <a:buNone/>
              <a:defRPr sz="6000">
                <a:solidFill>
                  <a:schemeClr val="dk1"/>
                </a:solidFill>
              </a:defRPr>
            </a:lvl1pPr>
            <a:lvl2pPr lvl="1"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2pPr>
            <a:lvl3pPr lvl="2"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3pPr>
            <a:lvl4pPr lvl="3"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4pPr>
            <a:lvl5pPr lvl="4"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5pPr>
            <a:lvl6pPr lvl="5"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6pPr>
            <a:lvl7pPr lvl="6"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7pPr>
            <a:lvl8pPr lvl="7"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8pPr>
            <a:lvl9pPr lvl="8" algn="ctr">
              <a:lnSpc>
                <a:spcPct val="100000"/>
              </a:lnSpc>
              <a:spcBef>
                <a:spcPts val="0"/>
              </a:spcBef>
              <a:spcAft>
                <a:spcPts val="0"/>
              </a:spcAft>
              <a:buSzPts val="5200"/>
              <a:buFont typeface="Londrina Solid"/>
              <a:buNone/>
              <a:defRPr sz="5200">
                <a:latin typeface="Londrina Solid"/>
                <a:ea typeface="Londrina Solid"/>
                <a:cs typeface="Londrina Solid"/>
                <a:sym typeface="Londrina Solid"/>
              </a:defRPr>
            </a:lvl9pPr>
          </a:lstStyle>
          <a:p>
            <a:endParaRPr/>
          </a:p>
        </p:txBody>
      </p:sp>
      <p:sp>
        <p:nvSpPr>
          <p:cNvPr id="168" name="Google Shape;168;p84"/>
          <p:cNvSpPr txBox="1">
            <a:spLocks noGrp="1"/>
          </p:cNvSpPr>
          <p:nvPr>
            <p:ph type="subTitle" idx="1"/>
          </p:nvPr>
        </p:nvSpPr>
        <p:spPr>
          <a:xfrm>
            <a:off x="4316975" y="1310528"/>
            <a:ext cx="3653700" cy="133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Poppins Black"/>
              <a:buNone/>
              <a:defRPr sz="2000" b="1"/>
            </a:lvl1pPr>
            <a:lvl2pPr lvl="1" algn="l">
              <a:lnSpc>
                <a:spcPct val="100000"/>
              </a:lnSpc>
              <a:spcBef>
                <a:spcPts val="0"/>
              </a:spcBef>
              <a:spcAft>
                <a:spcPts val="0"/>
              </a:spcAft>
              <a:buSzPts val="1400"/>
              <a:buFont typeface="Londrina Solid"/>
              <a:buNone/>
              <a:defRPr>
                <a:latin typeface="Londrina Solid"/>
                <a:ea typeface="Londrina Solid"/>
                <a:cs typeface="Londrina Solid"/>
                <a:sym typeface="Londrina Solid"/>
              </a:defRPr>
            </a:lvl2pPr>
            <a:lvl3pPr lvl="2" algn="l">
              <a:lnSpc>
                <a:spcPct val="100000"/>
              </a:lnSpc>
              <a:spcBef>
                <a:spcPts val="0"/>
              </a:spcBef>
              <a:spcAft>
                <a:spcPts val="0"/>
              </a:spcAft>
              <a:buSzPts val="1400"/>
              <a:buFont typeface="Londrina Solid"/>
              <a:buNone/>
              <a:defRPr>
                <a:latin typeface="Londrina Solid"/>
                <a:ea typeface="Londrina Solid"/>
                <a:cs typeface="Londrina Solid"/>
                <a:sym typeface="Londrina Solid"/>
              </a:defRPr>
            </a:lvl3pPr>
            <a:lvl4pPr lvl="3" algn="l">
              <a:lnSpc>
                <a:spcPct val="100000"/>
              </a:lnSpc>
              <a:spcBef>
                <a:spcPts val="0"/>
              </a:spcBef>
              <a:spcAft>
                <a:spcPts val="0"/>
              </a:spcAft>
              <a:buSzPts val="1400"/>
              <a:buFont typeface="Londrina Solid"/>
              <a:buNone/>
              <a:defRPr>
                <a:latin typeface="Londrina Solid"/>
                <a:ea typeface="Londrina Solid"/>
                <a:cs typeface="Londrina Solid"/>
                <a:sym typeface="Londrina Solid"/>
              </a:defRPr>
            </a:lvl4pPr>
            <a:lvl5pPr lvl="4" algn="l">
              <a:lnSpc>
                <a:spcPct val="100000"/>
              </a:lnSpc>
              <a:spcBef>
                <a:spcPts val="0"/>
              </a:spcBef>
              <a:spcAft>
                <a:spcPts val="0"/>
              </a:spcAft>
              <a:buSzPts val="1400"/>
              <a:buFont typeface="Londrina Solid"/>
              <a:buNone/>
              <a:defRPr>
                <a:latin typeface="Londrina Solid"/>
                <a:ea typeface="Londrina Solid"/>
                <a:cs typeface="Londrina Solid"/>
                <a:sym typeface="Londrina Solid"/>
              </a:defRPr>
            </a:lvl5pPr>
            <a:lvl6pPr lvl="5" algn="l">
              <a:lnSpc>
                <a:spcPct val="100000"/>
              </a:lnSpc>
              <a:spcBef>
                <a:spcPts val="0"/>
              </a:spcBef>
              <a:spcAft>
                <a:spcPts val="0"/>
              </a:spcAft>
              <a:buSzPts val="1400"/>
              <a:buFont typeface="Londrina Solid"/>
              <a:buNone/>
              <a:defRPr>
                <a:latin typeface="Londrina Solid"/>
                <a:ea typeface="Londrina Solid"/>
                <a:cs typeface="Londrina Solid"/>
                <a:sym typeface="Londrina Solid"/>
              </a:defRPr>
            </a:lvl6pPr>
            <a:lvl7pPr lvl="6" algn="l">
              <a:lnSpc>
                <a:spcPct val="100000"/>
              </a:lnSpc>
              <a:spcBef>
                <a:spcPts val="0"/>
              </a:spcBef>
              <a:spcAft>
                <a:spcPts val="0"/>
              </a:spcAft>
              <a:buSzPts val="1400"/>
              <a:buFont typeface="Londrina Solid"/>
              <a:buNone/>
              <a:defRPr>
                <a:latin typeface="Londrina Solid"/>
                <a:ea typeface="Londrina Solid"/>
                <a:cs typeface="Londrina Solid"/>
                <a:sym typeface="Londrina Solid"/>
              </a:defRPr>
            </a:lvl7pPr>
            <a:lvl8pPr lvl="7" algn="l">
              <a:lnSpc>
                <a:spcPct val="100000"/>
              </a:lnSpc>
              <a:spcBef>
                <a:spcPts val="0"/>
              </a:spcBef>
              <a:spcAft>
                <a:spcPts val="0"/>
              </a:spcAft>
              <a:buSzPts val="1400"/>
              <a:buFont typeface="Londrina Solid"/>
              <a:buNone/>
              <a:defRPr>
                <a:latin typeface="Londrina Solid"/>
                <a:ea typeface="Londrina Solid"/>
                <a:cs typeface="Londrina Solid"/>
                <a:sym typeface="Londrina Solid"/>
              </a:defRPr>
            </a:lvl8pPr>
            <a:lvl9pPr lvl="8" algn="l">
              <a:lnSpc>
                <a:spcPct val="100000"/>
              </a:lnSpc>
              <a:spcBef>
                <a:spcPts val="0"/>
              </a:spcBef>
              <a:spcAft>
                <a:spcPts val="0"/>
              </a:spcAft>
              <a:buSzPts val="1400"/>
              <a:buFont typeface="Londrina Solid"/>
              <a:buNone/>
              <a:defRPr>
                <a:latin typeface="Londrina Solid"/>
                <a:ea typeface="Londrina Solid"/>
                <a:cs typeface="Londrina Solid"/>
                <a:sym typeface="Londrina Solid"/>
              </a:defRPr>
            </a:lvl9pPr>
          </a:lstStyle>
          <a:p>
            <a:endParaRPr/>
          </a:p>
        </p:txBody>
      </p:sp>
      <p:sp>
        <p:nvSpPr>
          <p:cNvPr id="169" name="Google Shape;169;p84"/>
          <p:cNvSpPr txBox="1"/>
          <p:nvPr/>
        </p:nvSpPr>
        <p:spPr>
          <a:xfrm>
            <a:off x="4316975" y="4072525"/>
            <a:ext cx="3653700" cy="507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Amiko"/>
                <a:ea typeface="Amiko"/>
                <a:cs typeface="Amiko"/>
                <a:sym typeface="Amiko"/>
              </a:rPr>
              <a:t>CREDITS: </a:t>
            </a:r>
            <a:r>
              <a:rPr lang="en" sz="1100" b="0" i="0" u="none" strike="noStrike" cap="none">
                <a:solidFill>
                  <a:schemeClr val="dk1"/>
                </a:solidFill>
                <a:latin typeface="Amiko"/>
                <a:ea typeface="Amiko"/>
                <a:cs typeface="Amiko"/>
                <a:sym typeface="Amiko"/>
              </a:rPr>
              <a:t>This presentation template was created by </a:t>
            </a:r>
            <a:r>
              <a:rPr lang="en" sz="1100" b="1" i="0" u="sng" strike="noStrike" cap="none">
                <a:solidFill>
                  <a:schemeClr val="dk1"/>
                </a:solidFill>
                <a:latin typeface="Amiko"/>
                <a:ea typeface="Amiko"/>
                <a:cs typeface="Amiko"/>
                <a:sym typeface="Amiko"/>
                <a:hlinkClick r:id="rId2">
                  <a:extLst>
                    <a:ext uri="{A12FA001-AC4F-418D-AE19-62706E023703}">
                      <ahyp:hlinkClr xmlns:ahyp="http://schemas.microsoft.com/office/drawing/2018/hyperlinkcolor" val="tx"/>
                    </a:ext>
                  </a:extLst>
                </a:hlinkClick>
              </a:rPr>
              <a:t>Slidesgo</a:t>
            </a:r>
            <a:r>
              <a:rPr lang="en" sz="1100" b="0" i="0" u="none" strike="noStrike" cap="none">
                <a:solidFill>
                  <a:schemeClr val="dk1"/>
                </a:solidFill>
                <a:latin typeface="Amiko"/>
                <a:ea typeface="Amiko"/>
                <a:cs typeface="Amiko"/>
                <a:sym typeface="Amiko"/>
              </a:rPr>
              <a:t>, and includes icons by </a:t>
            </a:r>
            <a:r>
              <a:rPr lang="en" sz="1100" b="1" i="0" u="sng" strike="noStrike" cap="none">
                <a:solidFill>
                  <a:schemeClr val="dk1"/>
                </a:solidFill>
                <a:latin typeface="Amiko"/>
                <a:ea typeface="Amiko"/>
                <a:cs typeface="Amiko"/>
                <a:sym typeface="Amiko"/>
                <a:hlinkClick r:id="rId3">
                  <a:extLst>
                    <a:ext uri="{A12FA001-AC4F-418D-AE19-62706E023703}">
                      <ahyp:hlinkClr xmlns:ahyp="http://schemas.microsoft.com/office/drawing/2018/hyperlinkcolor" val="tx"/>
                    </a:ext>
                  </a:extLst>
                </a:hlinkClick>
              </a:rPr>
              <a:t>Flaticon</a:t>
            </a:r>
            <a:r>
              <a:rPr lang="en" sz="1100" b="0" i="0" u="none" strike="noStrike" cap="none">
                <a:solidFill>
                  <a:schemeClr val="dk1"/>
                </a:solidFill>
                <a:latin typeface="Amiko"/>
                <a:ea typeface="Amiko"/>
                <a:cs typeface="Amiko"/>
                <a:sym typeface="Amiko"/>
              </a:rPr>
              <a:t>, and infographics &amp; images by </a:t>
            </a:r>
            <a:r>
              <a:rPr lang="en" sz="1100" b="1" i="0" u="sng" strike="noStrike" cap="none">
                <a:solidFill>
                  <a:schemeClr val="dk1"/>
                </a:solidFill>
                <a:latin typeface="Amiko"/>
                <a:ea typeface="Amiko"/>
                <a:cs typeface="Amiko"/>
                <a:sym typeface="Amiko"/>
                <a:hlinkClick r:id="rId4">
                  <a:extLst>
                    <a:ext uri="{A12FA001-AC4F-418D-AE19-62706E023703}">
                      <ahyp:hlinkClr xmlns:ahyp="http://schemas.microsoft.com/office/drawing/2018/hyperlinkcolor" val="tx"/>
                    </a:ext>
                  </a:extLst>
                </a:hlinkClick>
              </a:rPr>
              <a:t>Freepik</a:t>
            </a:r>
            <a:r>
              <a:rPr lang="en" sz="1100" b="0" i="0" u="none" strike="noStrike" cap="none">
                <a:solidFill>
                  <a:schemeClr val="dk1"/>
                </a:solidFill>
                <a:latin typeface="Amiko"/>
                <a:ea typeface="Amiko"/>
                <a:cs typeface="Amiko"/>
                <a:sym typeface="Amiko"/>
              </a:rPr>
              <a:t> </a:t>
            </a:r>
            <a:endParaRPr sz="1100" b="0" i="0" u="none" strike="noStrike" cap="none">
              <a:solidFill>
                <a:schemeClr val="dk1"/>
              </a:solidFill>
              <a:latin typeface="Amiko"/>
              <a:ea typeface="Amiko"/>
              <a:cs typeface="Amiko"/>
              <a:sym typeface="Amik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sp>
        <p:nvSpPr>
          <p:cNvPr id="171" name="Google Shape;171;p85"/>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72" name="Google Shape;172;p85"/>
          <p:cNvSpPr txBox="1">
            <a:spLocks noGrp="1"/>
          </p:cNvSpPr>
          <p:nvPr>
            <p:ph type="body" idx="1"/>
          </p:nvPr>
        </p:nvSpPr>
        <p:spPr>
          <a:xfrm>
            <a:off x="713250" y="1237425"/>
            <a:ext cx="2634600" cy="3375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3"/>
        <p:cNvGrpSpPr/>
        <p:nvPr/>
      </p:nvGrpSpPr>
      <p:grpSpPr>
        <a:xfrm>
          <a:off x="0" y="0"/>
          <a:ext cx="0" cy="0"/>
          <a:chOff x="0" y="0"/>
          <a:chExt cx="0" cy="0"/>
        </a:xfrm>
      </p:grpSpPr>
      <p:sp>
        <p:nvSpPr>
          <p:cNvPr id="14" name="Google Shape;14;p59"/>
          <p:cNvSpPr txBox="1">
            <a:spLocks noGrp="1"/>
          </p:cNvSpPr>
          <p:nvPr>
            <p:ph type="subTitle" idx="1"/>
          </p:nvPr>
        </p:nvSpPr>
        <p:spPr>
          <a:xfrm>
            <a:off x="1951714" y="1797001"/>
            <a:ext cx="2635500" cy="55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Cabin"/>
              <a:buNone/>
              <a:defRPr sz="1400"/>
            </a:lvl1pPr>
            <a:lvl2pPr lvl="1"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15" name="Google Shape;15;p59"/>
          <p:cNvSpPr txBox="1">
            <a:spLocks noGrp="1"/>
          </p:cNvSpPr>
          <p:nvPr>
            <p:ph type="title"/>
          </p:nvPr>
        </p:nvSpPr>
        <p:spPr>
          <a:xfrm>
            <a:off x="789435" y="1614209"/>
            <a:ext cx="784500" cy="46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6"/>
              </a:buClr>
              <a:buSzPts val="2000"/>
              <a:buFont typeface="Poppins"/>
              <a:buNone/>
              <a:defRPr/>
            </a:lvl1pPr>
            <a:lvl2pPr lvl="1"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endParaRPr/>
          </a:p>
        </p:txBody>
      </p:sp>
      <p:sp>
        <p:nvSpPr>
          <p:cNvPr id="16" name="Google Shape;16;p59"/>
          <p:cNvSpPr txBox="1">
            <a:spLocks noGrp="1"/>
          </p:cNvSpPr>
          <p:nvPr>
            <p:ph type="subTitle" idx="2"/>
          </p:nvPr>
        </p:nvSpPr>
        <p:spPr>
          <a:xfrm>
            <a:off x="1951714" y="1336191"/>
            <a:ext cx="2635500" cy="460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1400"/>
              <a:buFont typeface="Cabin"/>
              <a:buNone/>
              <a:defRPr sz="2200" b="1">
                <a:latin typeface="Barlow"/>
                <a:ea typeface="Barlow"/>
                <a:cs typeface="Barlow"/>
                <a:sym typeface="Barlow"/>
              </a:defRPr>
            </a:lvl1pPr>
            <a:lvl2pPr lvl="1"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17" name="Google Shape;17;p59"/>
          <p:cNvSpPr txBox="1">
            <a:spLocks noGrp="1"/>
          </p:cNvSpPr>
          <p:nvPr>
            <p:ph type="ctrTitle" idx="3"/>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8" name="Google Shape;18;p59"/>
          <p:cNvSpPr txBox="1">
            <a:spLocks noGrp="1"/>
          </p:cNvSpPr>
          <p:nvPr>
            <p:ph type="subTitle" idx="4"/>
          </p:nvPr>
        </p:nvSpPr>
        <p:spPr>
          <a:xfrm>
            <a:off x="1951714" y="2897915"/>
            <a:ext cx="2635500" cy="55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Cabin"/>
              <a:buNone/>
              <a:defRPr sz="1400"/>
            </a:lvl1pPr>
            <a:lvl2pPr lvl="1"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19" name="Google Shape;19;p59"/>
          <p:cNvSpPr txBox="1">
            <a:spLocks noGrp="1"/>
          </p:cNvSpPr>
          <p:nvPr>
            <p:ph type="title" idx="5"/>
          </p:nvPr>
        </p:nvSpPr>
        <p:spPr>
          <a:xfrm>
            <a:off x="789435" y="2715124"/>
            <a:ext cx="784500" cy="46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6"/>
              </a:buClr>
              <a:buSzPts val="2000"/>
              <a:buFont typeface="Poppins"/>
              <a:buNone/>
              <a:defRPr/>
            </a:lvl1pPr>
            <a:lvl2pPr lvl="1"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endParaRPr/>
          </a:p>
        </p:txBody>
      </p:sp>
      <p:sp>
        <p:nvSpPr>
          <p:cNvPr id="20" name="Google Shape;20;p59"/>
          <p:cNvSpPr txBox="1">
            <a:spLocks noGrp="1"/>
          </p:cNvSpPr>
          <p:nvPr>
            <p:ph type="subTitle" idx="6"/>
          </p:nvPr>
        </p:nvSpPr>
        <p:spPr>
          <a:xfrm>
            <a:off x="1951714" y="2437105"/>
            <a:ext cx="2635500" cy="460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1400"/>
              <a:buFont typeface="Cabin"/>
              <a:buNone/>
              <a:defRPr sz="2200" b="1">
                <a:latin typeface="Barlow"/>
                <a:ea typeface="Barlow"/>
                <a:cs typeface="Barlow"/>
                <a:sym typeface="Barlow"/>
              </a:defRPr>
            </a:lvl1pPr>
            <a:lvl2pPr lvl="1"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21" name="Google Shape;21;p59"/>
          <p:cNvSpPr txBox="1">
            <a:spLocks noGrp="1"/>
          </p:cNvSpPr>
          <p:nvPr>
            <p:ph type="subTitle" idx="7"/>
          </p:nvPr>
        </p:nvSpPr>
        <p:spPr>
          <a:xfrm>
            <a:off x="1951714" y="3998830"/>
            <a:ext cx="2635500" cy="55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Font typeface="Cabin"/>
              <a:buNone/>
              <a:defRPr sz="1400"/>
            </a:lvl1pPr>
            <a:lvl2pPr lvl="1"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22" name="Google Shape;22;p59"/>
          <p:cNvSpPr txBox="1">
            <a:spLocks noGrp="1"/>
          </p:cNvSpPr>
          <p:nvPr>
            <p:ph type="title" idx="8"/>
          </p:nvPr>
        </p:nvSpPr>
        <p:spPr>
          <a:xfrm>
            <a:off x="789435" y="3816040"/>
            <a:ext cx="784500" cy="46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6"/>
              </a:buClr>
              <a:buSzPts val="2000"/>
              <a:buFont typeface="Poppins"/>
              <a:buNone/>
              <a:defRPr/>
            </a:lvl1pPr>
            <a:lvl2pPr lvl="1"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endParaRPr/>
          </a:p>
        </p:txBody>
      </p:sp>
      <p:sp>
        <p:nvSpPr>
          <p:cNvPr id="23" name="Google Shape;23;p59"/>
          <p:cNvSpPr txBox="1">
            <a:spLocks noGrp="1"/>
          </p:cNvSpPr>
          <p:nvPr>
            <p:ph type="subTitle" idx="9"/>
          </p:nvPr>
        </p:nvSpPr>
        <p:spPr>
          <a:xfrm>
            <a:off x="1951714" y="3538020"/>
            <a:ext cx="2635500" cy="460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1400"/>
              <a:buFont typeface="Cabin"/>
              <a:buNone/>
              <a:defRPr sz="2200" b="1">
                <a:latin typeface="Barlow"/>
                <a:ea typeface="Barlow"/>
                <a:cs typeface="Barlow"/>
                <a:sym typeface="Barlow"/>
              </a:defRPr>
            </a:lvl1pPr>
            <a:lvl2pPr lvl="1"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algn="l">
              <a:lnSpc>
                <a:spcPct val="100000"/>
              </a:lnSpc>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TITLE_AND_BODY_1">
    <p:spTree>
      <p:nvGrpSpPr>
        <p:cNvPr id="1" name="Shape 173"/>
        <p:cNvGrpSpPr/>
        <p:nvPr/>
      </p:nvGrpSpPr>
      <p:grpSpPr>
        <a:xfrm>
          <a:off x="0" y="0"/>
          <a:ext cx="0" cy="0"/>
          <a:chOff x="0" y="0"/>
          <a:chExt cx="0" cy="0"/>
        </a:xfrm>
      </p:grpSpPr>
      <p:sp>
        <p:nvSpPr>
          <p:cNvPr id="174" name="Google Shape;174;p86"/>
          <p:cNvSpPr/>
          <p:nvPr/>
        </p:nvSpPr>
        <p:spPr>
          <a:xfrm>
            <a:off x="125" y="4377825"/>
            <a:ext cx="9144000" cy="765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6"/>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76" name="Google Shape;176;p86"/>
          <p:cNvSpPr txBox="1">
            <a:spLocks noGrp="1"/>
          </p:cNvSpPr>
          <p:nvPr>
            <p:ph type="body" idx="1"/>
          </p:nvPr>
        </p:nvSpPr>
        <p:spPr>
          <a:xfrm>
            <a:off x="710400" y="1237425"/>
            <a:ext cx="3676500" cy="2648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177" name="Google Shape;177;p86"/>
          <p:cNvSpPr txBox="1">
            <a:spLocks noGrp="1"/>
          </p:cNvSpPr>
          <p:nvPr>
            <p:ph type="body" idx="2"/>
          </p:nvPr>
        </p:nvSpPr>
        <p:spPr>
          <a:xfrm>
            <a:off x="4751525" y="1237425"/>
            <a:ext cx="3676500" cy="2648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79"/>
        <p:cNvGrpSpPr/>
        <p:nvPr/>
      </p:nvGrpSpPr>
      <p:grpSpPr>
        <a:xfrm>
          <a:off x="0" y="0"/>
          <a:ext cx="0" cy="0"/>
          <a:chOff x="0" y="0"/>
          <a:chExt cx="0" cy="0"/>
        </a:xfrm>
      </p:grpSpPr>
      <p:sp>
        <p:nvSpPr>
          <p:cNvPr id="180" name="Google Shape;180;p91"/>
          <p:cNvSpPr/>
          <p:nvPr/>
        </p:nvSpPr>
        <p:spPr>
          <a:xfrm>
            <a:off x="7746777" y="0"/>
            <a:ext cx="1397200" cy="5143429"/>
          </a:xfrm>
          <a:custGeom>
            <a:avLst/>
            <a:gdLst/>
            <a:ahLst/>
            <a:cxnLst/>
            <a:rect l="l" t="t" r="r" b="b"/>
            <a:pathLst>
              <a:path w="208849" h="208849" extrusionOk="0">
                <a:moveTo>
                  <a:pt x="0" y="0"/>
                </a:moveTo>
                <a:lnTo>
                  <a:pt x="0" y="208848"/>
                </a:lnTo>
                <a:lnTo>
                  <a:pt x="208848" y="208848"/>
                </a:lnTo>
                <a:lnTo>
                  <a:pt x="2088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81"/>
        <p:cNvGrpSpPr/>
        <p:nvPr/>
      </p:nvGrpSpPr>
      <p:grpSpPr>
        <a:xfrm>
          <a:off x="0" y="0"/>
          <a:ext cx="0" cy="0"/>
          <a:chOff x="0" y="0"/>
          <a:chExt cx="0" cy="0"/>
        </a:xfrm>
      </p:grpSpPr>
      <p:sp>
        <p:nvSpPr>
          <p:cNvPr id="182" name="Google Shape;182;p92"/>
          <p:cNvSpPr/>
          <p:nvPr/>
        </p:nvSpPr>
        <p:spPr>
          <a:xfrm>
            <a:off x="0" y="0"/>
            <a:ext cx="3747273" cy="5143429"/>
          </a:xfrm>
          <a:custGeom>
            <a:avLst/>
            <a:gdLst/>
            <a:ahLst/>
            <a:cxnLst/>
            <a:rect l="l" t="t" r="r" b="b"/>
            <a:pathLst>
              <a:path w="208849" h="208849" extrusionOk="0">
                <a:moveTo>
                  <a:pt x="0" y="0"/>
                </a:moveTo>
                <a:lnTo>
                  <a:pt x="0" y="208848"/>
                </a:lnTo>
                <a:lnTo>
                  <a:pt x="208848" y="208848"/>
                </a:lnTo>
                <a:lnTo>
                  <a:pt x="208848" y="0"/>
                </a:lnTo>
                <a:close/>
              </a:path>
            </a:pathLst>
          </a:custGeom>
          <a:solidFill>
            <a:srgbClr val="719F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 name="Google Shape;183;p92"/>
          <p:cNvGrpSpPr/>
          <p:nvPr/>
        </p:nvGrpSpPr>
        <p:grpSpPr>
          <a:xfrm>
            <a:off x="423439" y="1324159"/>
            <a:ext cx="2900418" cy="2387100"/>
            <a:chOff x="423439" y="1324159"/>
            <a:chExt cx="2900418" cy="2387100"/>
          </a:xfrm>
        </p:grpSpPr>
        <p:sp>
          <p:nvSpPr>
            <p:cNvPr id="184" name="Google Shape;184;p92"/>
            <p:cNvSpPr/>
            <p:nvPr/>
          </p:nvSpPr>
          <p:spPr>
            <a:xfrm>
              <a:off x="680038" y="1324159"/>
              <a:ext cx="2387100" cy="2387100"/>
            </a:xfrm>
            <a:prstGeom prst="ellipse">
              <a:avLst/>
            </a:prstGeom>
            <a:solidFill>
              <a:schemeClr val="lt2"/>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5" name="Google Shape;185;p92"/>
            <p:cNvGrpSpPr/>
            <p:nvPr/>
          </p:nvGrpSpPr>
          <p:grpSpPr>
            <a:xfrm>
              <a:off x="423439" y="1403650"/>
              <a:ext cx="2900418" cy="1936048"/>
              <a:chOff x="2919950" y="896000"/>
              <a:chExt cx="1528225" cy="1020100"/>
            </a:xfrm>
          </p:grpSpPr>
          <p:sp>
            <p:nvSpPr>
              <p:cNvPr id="186" name="Google Shape;186;p92"/>
              <p:cNvSpPr/>
              <p:nvPr/>
            </p:nvSpPr>
            <p:spPr>
              <a:xfrm>
                <a:off x="2919950" y="896000"/>
                <a:ext cx="1528225" cy="1020100"/>
              </a:xfrm>
              <a:custGeom>
                <a:avLst/>
                <a:gdLst/>
                <a:ahLst/>
                <a:cxnLst/>
                <a:rect l="l" t="t" r="r" b="b"/>
                <a:pathLst>
                  <a:path w="61129" h="40804" extrusionOk="0">
                    <a:moveTo>
                      <a:pt x="38397" y="1"/>
                    </a:moveTo>
                    <a:lnTo>
                      <a:pt x="33359" y="3008"/>
                    </a:lnTo>
                    <a:lnTo>
                      <a:pt x="30401" y="11730"/>
                    </a:lnTo>
                    <a:lnTo>
                      <a:pt x="27219" y="13460"/>
                    </a:lnTo>
                    <a:lnTo>
                      <a:pt x="22381" y="27069"/>
                    </a:lnTo>
                    <a:lnTo>
                      <a:pt x="20627" y="25189"/>
                    </a:lnTo>
                    <a:lnTo>
                      <a:pt x="16116" y="23059"/>
                    </a:lnTo>
                    <a:lnTo>
                      <a:pt x="8346" y="24337"/>
                    </a:lnTo>
                    <a:lnTo>
                      <a:pt x="3384" y="31354"/>
                    </a:lnTo>
                    <a:lnTo>
                      <a:pt x="3384" y="35515"/>
                    </a:lnTo>
                    <a:lnTo>
                      <a:pt x="0" y="40803"/>
                    </a:lnTo>
                    <a:lnTo>
                      <a:pt x="61128" y="40803"/>
                    </a:lnTo>
                    <a:lnTo>
                      <a:pt x="58271" y="33084"/>
                    </a:lnTo>
                    <a:lnTo>
                      <a:pt x="55088" y="31079"/>
                    </a:lnTo>
                    <a:lnTo>
                      <a:pt x="53234" y="24487"/>
                    </a:lnTo>
                    <a:lnTo>
                      <a:pt x="49925" y="20402"/>
                    </a:lnTo>
                    <a:lnTo>
                      <a:pt x="46742" y="11881"/>
                    </a:lnTo>
                    <a:lnTo>
                      <a:pt x="43008" y="10026"/>
                    </a:lnTo>
                    <a:lnTo>
                      <a:pt x="383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92"/>
              <p:cNvSpPr/>
              <p:nvPr/>
            </p:nvSpPr>
            <p:spPr>
              <a:xfrm>
                <a:off x="3251400" y="896000"/>
                <a:ext cx="1196775" cy="1020100"/>
              </a:xfrm>
              <a:custGeom>
                <a:avLst/>
                <a:gdLst/>
                <a:ahLst/>
                <a:cxnLst/>
                <a:rect l="l" t="t" r="r" b="b"/>
                <a:pathLst>
                  <a:path w="47871" h="40804" extrusionOk="0">
                    <a:moveTo>
                      <a:pt x="25139" y="1"/>
                    </a:moveTo>
                    <a:lnTo>
                      <a:pt x="21580" y="4913"/>
                    </a:lnTo>
                    <a:lnTo>
                      <a:pt x="22808" y="18397"/>
                    </a:lnTo>
                    <a:lnTo>
                      <a:pt x="30728" y="21229"/>
                    </a:lnTo>
                    <a:lnTo>
                      <a:pt x="32833" y="30076"/>
                    </a:lnTo>
                    <a:lnTo>
                      <a:pt x="27870" y="37645"/>
                    </a:lnTo>
                    <a:lnTo>
                      <a:pt x="18998" y="16492"/>
                    </a:lnTo>
                    <a:lnTo>
                      <a:pt x="19976" y="32507"/>
                    </a:lnTo>
                    <a:lnTo>
                      <a:pt x="22006" y="38548"/>
                    </a:lnTo>
                    <a:lnTo>
                      <a:pt x="15590" y="33334"/>
                    </a:lnTo>
                    <a:lnTo>
                      <a:pt x="9725" y="25390"/>
                    </a:lnTo>
                    <a:lnTo>
                      <a:pt x="9123" y="27069"/>
                    </a:lnTo>
                    <a:lnTo>
                      <a:pt x="5163" y="25390"/>
                    </a:lnTo>
                    <a:lnTo>
                      <a:pt x="1980" y="27319"/>
                    </a:lnTo>
                    <a:lnTo>
                      <a:pt x="1805" y="36668"/>
                    </a:lnTo>
                    <a:lnTo>
                      <a:pt x="1" y="40803"/>
                    </a:lnTo>
                    <a:lnTo>
                      <a:pt x="47870" y="40803"/>
                    </a:lnTo>
                    <a:lnTo>
                      <a:pt x="45013" y="33084"/>
                    </a:lnTo>
                    <a:lnTo>
                      <a:pt x="41830" y="31079"/>
                    </a:lnTo>
                    <a:lnTo>
                      <a:pt x="39976" y="24487"/>
                    </a:lnTo>
                    <a:lnTo>
                      <a:pt x="36667" y="20402"/>
                    </a:lnTo>
                    <a:lnTo>
                      <a:pt x="33484" y="11881"/>
                    </a:lnTo>
                    <a:lnTo>
                      <a:pt x="29750" y="10026"/>
                    </a:lnTo>
                    <a:lnTo>
                      <a:pt x="2513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92"/>
              <p:cNvSpPr/>
              <p:nvPr/>
            </p:nvSpPr>
            <p:spPr>
              <a:xfrm>
                <a:off x="3600400" y="1189250"/>
                <a:ext cx="176100" cy="237500"/>
              </a:xfrm>
              <a:custGeom>
                <a:avLst/>
                <a:gdLst/>
                <a:ahLst/>
                <a:cxnLst/>
                <a:rect l="l" t="t" r="r" b="b"/>
                <a:pathLst>
                  <a:path w="7044" h="9500" extrusionOk="0">
                    <a:moveTo>
                      <a:pt x="3183" y="0"/>
                    </a:moveTo>
                    <a:lnTo>
                      <a:pt x="1" y="1730"/>
                    </a:lnTo>
                    <a:lnTo>
                      <a:pt x="7043" y="9499"/>
                    </a:lnTo>
                    <a:lnTo>
                      <a:pt x="3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92"/>
              <p:cNvSpPr/>
              <p:nvPr/>
            </p:nvSpPr>
            <p:spPr>
              <a:xfrm>
                <a:off x="3696275" y="898525"/>
                <a:ext cx="751900" cy="1017575"/>
              </a:xfrm>
              <a:custGeom>
                <a:avLst/>
                <a:gdLst/>
                <a:ahLst/>
                <a:cxnLst/>
                <a:rect l="l" t="t" r="r" b="b"/>
                <a:pathLst>
                  <a:path w="30076" h="40703" extrusionOk="0">
                    <a:moveTo>
                      <a:pt x="7394" y="0"/>
                    </a:moveTo>
                    <a:cubicBezTo>
                      <a:pt x="7394" y="2"/>
                      <a:pt x="11755" y="13233"/>
                      <a:pt x="12832" y="15263"/>
                    </a:cubicBezTo>
                    <a:cubicBezTo>
                      <a:pt x="13910" y="17319"/>
                      <a:pt x="20351" y="29900"/>
                      <a:pt x="20351" y="29900"/>
                    </a:cubicBezTo>
                    <a:lnTo>
                      <a:pt x="19499" y="37544"/>
                    </a:lnTo>
                    <a:lnTo>
                      <a:pt x="0" y="40702"/>
                    </a:lnTo>
                    <a:lnTo>
                      <a:pt x="30075" y="40702"/>
                    </a:lnTo>
                    <a:lnTo>
                      <a:pt x="27218" y="32983"/>
                    </a:lnTo>
                    <a:lnTo>
                      <a:pt x="24035" y="30978"/>
                    </a:lnTo>
                    <a:lnTo>
                      <a:pt x="22181" y="24386"/>
                    </a:lnTo>
                    <a:lnTo>
                      <a:pt x="18872" y="20301"/>
                    </a:lnTo>
                    <a:lnTo>
                      <a:pt x="15689" y="11780"/>
                    </a:lnTo>
                    <a:lnTo>
                      <a:pt x="11955" y="9925"/>
                    </a:lnTo>
                    <a:lnTo>
                      <a:pt x="739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92"/>
              <p:cNvSpPr/>
              <p:nvPr/>
            </p:nvSpPr>
            <p:spPr>
              <a:xfrm>
                <a:off x="3737000" y="1484975"/>
                <a:ext cx="52025" cy="338375"/>
              </a:xfrm>
              <a:custGeom>
                <a:avLst/>
                <a:gdLst/>
                <a:ahLst/>
                <a:cxnLst/>
                <a:rect l="l" t="t" r="r" b="b"/>
                <a:pathLst>
                  <a:path w="2081" h="13535" extrusionOk="0">
                    <a:moveTo>
                      <a:pt x="0" y="1"/>
                    </a:moveTo>
                    <a:lnTo>
                      <a:pt x="552" y="8948"/>
                    </a:lnTo>
                    <a:lnTo>
                      <a:pt x="2080" y="13535"/>
                    </a:lnTo>
                    <a:lnTo>
                      <a:pt x="1880" y="6367"/>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92"/>
              <p:cNvSpPr/>
              <p:nvPr/>
            </p:nvSpPr>
            <p:spPr>
              <a:xfrm>
                <a:off x="3132975" y="1472450"/>
                <a:ext cx="434875" cy="443650"/>
              </a:xfrm>
              <a:custGeom>
                <a:avLst/>
                <a:gdLst/>
                <a:ahLst/>
                <a:cxnLst/>
                <a:rect l="l" t="t" r="r" b="b"/>
                <a:pathLst>
                  <a:path w="17395" h="17746" extrusionOk="0">
                    <a:moveTo>
                      <a:pt x="7595" y="1"/>
                    </a:moveTo>
                    <a:lnTo>
                      <a:pt x="1" y="1254"/>
                    </a:lnTo>
                    <a:lnTo>
                      <a:pt x="6417" y="7018"/>
                    </a:lnTo>
                    <a:lnTo>
                      <a:pt x="6542" y="13610"/>
                    </a:lnTo>
                    <a:lnTo>
                      <a:pt x="4738" y="17745"/>
                    </a:lnTo>
                    <a:lnTo>
                      <a:pt x="7745" y="13409"/>
                    </a:lnTo>
                    <a:lnTo>
                      <a:pt x="7394" y="6818"/>
                    </a:lnTo>
                    <a:lnTo>
                      <a:pt x="10853" y="2958"/>
                    </a:lnTo>
                    <a:lnTo>
                      <a:pt x="17394" y="14036"/>
                    </a:lnTo>
                    <a:lnTo>
                      <a:pt x="13860" y="3986"/>
                    </a:lnTo>
                    <a:lnTo>
                      <a:pt x="13860" y="4011"/>
                    </a:lnTo>
                    <a:lnTo>
                      <a:pt x="12106" y="2131"/>
                    </a:lnTo>
                    <a:lnTo>
                      <a:pt x="759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92"/>
              <p:cNvSpPr/>
              <p:nvPr/>
            </p:nvSpPr>
            <p:spPr>
              <a:xfrm>
                <a:off x="4221325" y="1694250"/>
                <a:ext cx="120950" cy="160425"/>
              </a:xfrm>
              <a:custGeom>
                <a:avLst/>
                <a:gdLst/>
                <a:ahLst/>
                <a:cxnLst/>
                <a:rect l="l" t="t" r="r" b="b"/>
                <a:pathLst>
                  <a:path w="4838" h="6417" extrusionOk="0">
                    <a:moveTo>
                      <a:pt x="1555" y="1"/>
                    </a:moveTo>
                    <a:lnTo>
                      <a:pt x="1" y="6417"/>
                    </a:lnTo>
                    <a:lnTo>
                      <a:pt x="2106" y="6417"/>
                    </a:lnTo>
                    <a:lnTo>
                      <a:pt x="2632" y="4136"/>
                    </a:lnTo>
                    <a:lnTo>
                      <a:pt x="4838" y="1856"/>
                    </a:lnTo>
                    <a:lnTo>
                      <a:pt x="155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93" name="Google Shape;193;p92"/>
          <p:cNvSpPr/>
          <p:nvPr/>
        </p:nvSpPr>
        <p:spPr>
          <a:xfrm>
            <a:off x="1686137" y="542100"/>
            <a:ext cx="375000" cy="3753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92"/>
          <p:cNvSpPr/>
          <p:nvPr/>
        </p:nvSpPr>
        <p:spPr>
          <a:xfrm>
            <a:off x="1686137" y="4237626"/>
            <a:ext cx="375000" cy="3753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
        <p:cNvGrpSpPr/>
        <p:nvPr/>
      </p:nvGrpSpPr>
      <p:grpSpPr>
        <a:xfrm>
          <a:off x="0" y="0"/>
          <a:ext cx="0" cy="0"/>
          <a:chOff x="0" y="0"/>
          <a:chExt cx="0" cy="0"/>
        </a:xfrm>
      </p:grpSpPr>
      <p:sp>
        <p:nvSpPr>
          <p:cNvPr id="25" name="Google Shape;25;p60"/>
          <p:cNvSpPr txBox="1">
            <a:spLocks noGrp="1"/>
          </p:cNvSpPr>
          <p:nvPr>
            <p:ph type="title"/>
          </p:nvPr>
        </p:nvSpPr>
        <p:spPr>
          <a:xfrm>
            <a:off x="2096400" y="689175"/>
            <a:ext cx="4951200" cy="957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 name="Google Shape;26;p60"/>
          <p:cNvSpPr txBox="1">
            <a:spLocks noGrp="1"/>
          </p:cNvSpPr>
          <p:nvPr>
            <p:ph type="subTitle" idx="1"/>
          </p:nvPr>
        </p:nvSpPr>
        <p:spPr>
          <a:xfrm>
            <a:off x="2096400" y="1646476"/>
            <a:ext cx="4951200" cy="64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1"/>
          <p:cNvSpPr txBox="1">
            <a:spLocks noGrp="1"/>
          </p:cNvSpPr>
          <p:nvPr>
            <p:ph type="title"/>
          </p:nvPr>
        </p:nvSpPr>
        <p:spPr>
          <a:xfrm>
            <a:off x="4476925" y="2513125"/>
            <a:ext cx="3951000" cy="100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9" name="Google Shape;29;p61"/>
          <p:cNvSpPr txBox="1">
            <a:spLocks noGrp="1"/>
          </p:cNvSpPr>
          <p:nvPr>
            <p:ph type="subTitle" idx="1"/>
          </p:nvPr>
        </p:nvSpPr>
        <p:spPr>
          <a:xfrm>
            <a:off x="4476925" y="3840025"/>
            <a:ext cx="3951000" cy="408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0" name="Google Shape;30;p61"/>
          <p:cNvSpPr txBox="1">
            <a:spLocks noGrp="1"/>
          </p:cNvSpPr>
          <p:nvPr>
            <p:ph type="title" idx="2"/>
          </p:nvPr>
        </p:nvSpPr>
        <p:spPr>
          <a:xfrm>
            <a:off x="4539975" y="1049825"/>
            <a:ext cx="1436100" cy="1009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6"/>
              </a:buClr>
              <a:buSzPts val="4800"/>
              <a:buFont typeface="Poppins"/>
              <a:buNone/>
              <a:defRPr sz="8000"/>
            </a:lvl1pPr>
            <a:lvl2pPr lvl="1"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a:lnSpc>
                <a:spcPct val="100000"/>
              </a:lnSpc>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1"/>
        <p:cNvGrpSpPr/>
        <p:nvPr/>
      </p:nvGrpSpPr>
      <p:grpSpPr>
        <a:xfrm>
          <a:off x="0" y="0"/>
          <a:ext cx="0" cy="0"/>
          <a:chOff x="0" y="0"/>
          <a:chExt cx="0" cy="0"/>
        </a:xfrm>
      </p:grpSpPr>
      <p:sp>
        <p:nvSpPr>
          <p:cNvPr id="32" name="Google Shape;32;p62"/>
          <p:cNvSpPr/>
          <p:nvPr/>
        </p:nvSpPr>
        <p:spPr>
          <a:xfrm>
            <a:off x="125" y="4377825"/>
            <a:ext cx="9144000" cy="765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2"/>
          <p:cNvSpPr txBox="1">
            <a:spLocks noGrp="1"/>
          </p:cNvSpPr>
          <p:nvPr>
            <p:ph type="subTitle" idx="1"/>
          </p:nvPr>
        </p:nvSpPr>
        <p:spPr>
          <a:xfrm>
            <a:off x="715975" y="1513300"/>
            <a:ext cx="3107400" cy="240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4" name="Google Shape;34;p62"/>
          <p:cNvSpPr txBox="1">
            <a:spLocks noGrp="1"/>
          </p:cNvSpPr>
          <p:nvPr>
            <p:ph type="subTitle" idx="2"/>
          </p:nvPr>
        </p:nvSpPr>
        <p:spPr>
          <a:xfrm>
            <a:off x="3975705" y="1513300"/>
            <a:ext cx="3107400" cy="240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62"/>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63"/>
          <p:cNvSpPr txBox="1">
            <a:spLocks noGrp="1"/>
          </p:cNvSpPr>
          <p:nvPr>
            <p:ph type="body" idx="1"/>
          </p:nvPr>
        </p:nvSpPr>
        <p:spPr>
          <a:xfrm>
            <a:off x="715975" y="2061025"/>
            <a:ext cx="4112400" cy="2051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38" name="Google Shape;38;p63"/>
          <p:cNvSpPr txBox="1">
            <a:spLocks noGrp="1"/>
          </p:cNvSpPr>
          <p:nvPr>
            <p:ph type="ctrTitle"/>
          </p:nvPr>
        </p:nvSpPr>
        <p:spPr>
          <a:xfrm>
            <a:off x="713250" y="542100"/>
            <a:ext cx="3747300" cy="12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64"/>
          <p:cNvSpPr txBox="1">
            <a:spLocks noGrp="1"/>
          </p:cNvSpPr>
          <p:nvPr>
            <p:ph type="subTitle" idx="1"/>
          </p:nvPr>
        </p:nvSpPr>
        <p:spPr>
          <a:xfrm>
            <a:off x="715975" y="2919600"/>
            <a:ext cx="2571900" cy="128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 name="Google Shape;41;p64"/>
          <p:cNvSpPr txBox="1">
            <a:spLocks noGrp="1"/>
          </p:cNvSpPr>
          <p:nvPr>
            <p:ph type="subTitle" idx="2"/>
          </p:nvPr>
        </p:nvSpPr>
        <p:spPr>
          <a:xfrm>
            <a:off x="3561531" y="2919600"/>
            <a:ext cx="2571900" cy="128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64"/>
          <p:cNvSpPr txBox="1">
            <a:spLocks noGrp="1"/>
          </p:cNvSpPr>
          <p:nvPr>
            <p:ph type="subTitle" idx="3"/>
          </p:nvPr>
        </p:nvSpPr>
        <p:spPr>
          <a:xfrm>
            <a:off x="715984" y="2447875"/>
            <a:ext cx="2571900" cy="479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200" b="1">
                <a:latin typeface="Barlow"/>
                <a:ea typeface="Barlow"/>
                <a:cs typeface="Barlow"/>
                <a:sym typeface="Barlow"/>
              </a:defRPr>
            </a:lvl1pPr>
            <a:lvl2pPr lvl="1" algn="ctr">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43" name="Google Shape;43;p64"/>
          <p:cNvSpPr txBox="1">
            <a:spLocks noGrp="1"/>
          </p:cNvSpPr>
          <p:nvPr>
            <p:ph type="subTitle" idx="4"/>
          </p:nvPr>
        </p:nvSpPr>
        <p:spPr>
          <a:xfrm>
            <a:off x="3561527" y="2447875"/>
            <a:ext cx="2571900" cy="479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200" b="1">
                <a:latin typeface="Barlow"/>
                <a:ea typeface="Barlow"/>
                <a:cs typeface="Barlow"/>
                <a:sym typeface="Barlow"/>
              </a:defRPr>
            </a:lvl1pPr>
            <a:lvl2pPr lvl="1" algn="ctr">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44" name="Google Shape;44;p64"/>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5" name="Google Shape;45;p64"/>
          <p:cNvSpPr/>
          <p:nvPr/>
        </p:nvSpPr>
        <p:spPr>
          <a:xfrm>
            <a:off x="125" y="4377825"/>
            <a:ext cx="9144000" cy="765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_2">
    <p:spTree>
      <p:nvGrpSpPr>
        <p:cNvPr id="1" name="Shape 46"/>
        <p:cNvGrpSpPr/>
        <p:nvPr/>
      </p:nvGrpSpPr>
      <p:grpSpPr>
        <a:xfrm>
          <a:off x="0" y="0"/>
          <a:ext cx="0" cy="0"/>
          <a:chOff x="0" y="0"/>
          <a:chExt cx="0" cy="0"/>
        </a:xfrm>
      </p:grpSpPr>
      <p:sp>
        <p:nvSpPr>
          <p:cNvPr id="47" name="Google Shape;47;p65"/>
          <p:cNvSpPr txBox="1">
            <a:spLocks noGrp="1"/>
          </p:cNvSpPr>
          <p:nvPr>
            <p:ph type="subTitle" idx="1"/>
          </p:nvPr>
        </p:nvSpPr>
        <p:spPr>
          <a:xfrm>
            <a:off x="2168486" y="1768089"/>
            <a:ext cx="3759900" cy="582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000"/>
              <a:buNone/>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48" name="Google Shape;48;p65"/>
          <p:cNvSpPr txBox="1">
            <a:spLocks noGrp="1"/>
          </p:cNvSpPr>
          <p:nvPr>
            <p:ph type="subTitle" idx="2"/>
          </p:nvPr>
        </p:nvSpPr>
        <p:spPr>
          <a:xfrm>
            <a:off x="2168486" y="1430431"/>
            <a:ext cx="3759900" cy="38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1000"/>
              <a:buNone/>
              <a:defRPr sz="22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49" name="Google Shape;49;p65"/>
          <p:cNvSpPr txBox="1">
            <a:spLocks noGrp="1"/>
          </p:cNvSpPr>
          <p:nvPr>
            <p:ph type="ctrTitle"/>
          </p:nvPr>
        </p:nvSpPr>
        <p:spPr>
          <a:xfrm>
            <a:off x="713250" y="542097"/>
            <a:ext cx="7717500" cy="62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0" name="Google Shape;50;p65"/>
          <p:cNvSpPr txBox="1">
            <a:spLocks noGrp="1"/>
          </p:cNvSpPr>
          <p:nvPr>
            <p:ph type="subTitle" idx="3"/>
          </p:nvPr>
        </p:nvSpPr>
        <p:spPr>
          <a:xfrm>
            <a:off x="2168486" y="2894482"/>
            <a:ext cx="3759900" cy="582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000"/>
              <a:buNone/>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51" name="Google Shape;51;p65"/>
          <p:cNvSpPr txBox="1">
            <a:spLocks noGrp="1"/>
          </p:cNvSpPr>
          <p:nvPr>
            <p:ph type="subTitle" idx="4"/>
          </p:nvPr>
        </p:nvSpPr>
        <p:spPr>
          <a:xfrm>
            <a:off x="2168486" y="2556825"/>
            <a:ext cx="3759900" cy="38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1000"/>
              <a:buNone/>
              <a:defRPr sz="22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52" name="Google Shape;52;p65"/>
          <p:cNvSpPr txBox="1">
            <a:spLocks noGrp="1"/>
          </p:cNvSpPr>
          <p:nvPr>
            <p:ph type="subTitle" idx="5"/>
          </p:nvPr>
        </p:nvSpPr>
        <p:spPr>
          <a:xfrm>
            <a:off x="2168486" y="4020876"/>
            <a:ext cx="3759900" cy="582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000"/>
              <a:buNone/>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53" name="Google Shape;53;p65"/>
          <p:cNvSpPr txBox="1">
            <a:spLocks noGrp="1"/>
          </p:cNvSpPr>
          <p:nvPr>
            <p:ph type="subTitle" idx="6"/>
          </p:nvPr>
        </p:nvSpPr>
        <p:spPr>
          <a:xfrm>
            <a:off x="2168486" y="3683218"/>
            <a:ext cx="3759900" cy="387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1000"/>
              <a:buNone/>
              <a:defRPr sz="2200" b="1">
                <a:solidFill>
                  <a:schemeClr val="dk1"/>
                </a:solidFill>
                <a:latin typeface="Barlow"/>
                <a:ea typeface="Barlow"/>
                <a:cs typeface="Barlow"/>
                <a:sym typeface="Barlow"/>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9pPr>
          </a:lstStyle>
          <a:p>
            <a:endParaRPr/>
          </a:p>
        </p:txBody>
      </p:sp>
      <p:sp>
        <p:nvSpPr>
          <p:cNvPr id="7" name="Google Shape;7;p56"/>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1pPr>
            <a:lvl2pPr marL="914400" marR="0" lvl="1"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2pPr>
            <a:lvl3pPr marL="1371600" marR="0" lvl="2"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3pPr>
            <a:lvl4pPr marL="1828800" marR="0" lvl="3"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4pPr>
            <a:lvl5pPr marL="2286000" marR="0" lvl="4"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5pPr>
            <a:lvl6pPr marL="2743200" marR="0" lvl="5"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6pPr>
            <a:lvl7pPr marL="3200400" marR="0" lvl="6"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7pPr>
            <a:lvl8pPr marL="3657600" marR="0" lvl="7"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8pPr>
            <a:lvl9pPr marL="4114800" marR="0" lvl="8"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26.png"/><Relationship Id="rId5" Type="http://schemas.openxmlformats.org/officeDocument/2006/relationships/image" Target="../media/image18.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1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1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1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16.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39.gif"/><Relationship Id="rId5" Type="http://schemas.openxmlformats.org/officeDocument/2006/relationships/image" Target="../media/image1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1.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9.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
          <p:cNvSpPr/>
          <p:nvPr/>
        </p:nvSpPr>
        <p:spPr>
          <a:xfrm>
            <a:off x="0" y="0"/>
            <a:ext cx="3747273" cy="5143429"/>
          </a:xfrm>
          <a:custGeom>
            <a:avLst/>
            <a:gdLst/>
            <a:ahLst/>
            <a:cxnLst/>
            <a:rect l="l" t="t" r="r" b="b"/>
            <a:pathLst>
              <a:path w="208849" h="208849" extrusionOk="0">
                <a:moveTo>
                  <a:pt x="0" y="0"/>
                </a:moveTo>
                <a:lnTo>
                  <a:pt x="0" y="208848"/>
                </a:lnTo>
                <a:lnTo>
                  <a:pt x="208848" y="208848"/>
                </a:lnTo>
                <a:lnTo>
                  <a:pt x="2088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
          <p:cNvSpPr txBox="1">
            <a:spLocks noGrp="1"/>
          </p:cNvSpPr>
          <p:nvPr>
            <p:ph type="subTitle" idx="1"/>
          </p:nvPr>
        </p:nvSpPr>
        <p:spPr>
          <a:xfrm>
            <a:off x="4125600" y="3132475"/>
            <a:ext cx="4302900" cy="66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en"/>
              <a:t>Dario Mazza</a:t>
            </a:r>
            <a:endParaRPr/>
          </a:p>
          <a:p>
            <a:pPr marL="0" lvl="0" indent="0" algn="l" rtl="0">
              <a:lnSpc>
                <a:spcPct val="100000"/>
              </a:lnSpc>
              <a:spcBef>
                <a:spcPts val="0"/>
              </a:spcBef>
              <a:spcAft>
                <a:spcPts val="0"/>
              </a:spcAft>
              <a:buSzPts val="2800"/>
              <a:buNone/>
            </a:pPr>
            <a:r>
              <a:rPr lang="en"/>
              <a:t>Luca Morelli</a:t>
            </a:r>
            <a:endParaRPr/>
          </a:p>
        </p:txBody>
      </p:sp>
      <p:sp>
        <p:nvSpPr>
          <p:cNvPr id="201" name="Google Shape;201;p1"/>
          <p:cNvSpPr txBox="1">
            <a:spLocks noGrp="1"/>
          </p:cNvSpPr>
          <p:nvPr>
            <p:ph type="ctrTitle"/>
          </p:nvPr>
        </p:nvSpPr>
        <p:spPr>
          <a:xfrm>
            <a:off x="4125600" y="1308775"/>
            <a:ext cx="4302900" cy="198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sz="3800"/>
              <a:t>Marmolada Glacier Melting Analysis</a:t>
            </a:r>
            <a:endParaRPr sz="3800"/>
          </a:p>
          <a:p>
            <a:pPr marL="0" lvl="0" indent="0" algn="l" rtl="0">
              <a:lnSpc>
                <a:spcPct val="100000"/>
              </a:lnSpc>
              <a:spcBef>
                <a:spcPts val="0"/>
              </a:spcBef>
              <a:spcAft>
                <a:spcPts val="0"/>
              </a:spcAft>
              <a:buSzPts val="5200"/>
              <a:buNone/>
            </a:pPr>
            <a:r>
              <a:rPr lang="en" sz="1400" b="0" i="1"/>
              <a:t>Geographical Information Systems - Project Report</a:t>
            </a:r>
            <a:endParaRPr sz="1400" b="0" i="1"/>
          </a:p>
        </p:txBody>
      </p:sp>
      <p:grpSp>
        <p:nvGrpSpPr>
          <p:cNvPr id="202" name="Google Shape;202;p1"/>
          <p:cNvGrpSpPr/>
          <p:nvPr/>
        </p:nvGrpSpPr>
        <p:grpSpPr>
          <a:xfrm>
            <a:off x="490876" y="1378200"/>
            <a:ext cx="2765523" cy="2387100"/>
            <a:chOff x="490876" y="1324159"/>
            <a:chExt cx="2765523" cy="2387100"/>
          </a:xfrm>
        </p:grpSpPr>
        <p:sp>
          <p:nvSpPr>
            <p:cNvPr id="203" name="Google Shape;203;p1"/>
            <p:cNvSpPr/>
            <p:nvPr/>
          </p:nvSpPr>
          <p:spPr>
            <a:xfrm>
              <a:off x="680086" y="1324159"/>
              <a:ext cx="2387100" cy="2387100"/>
            </a:xfrm>
            <a:prstGeom prst="ellipse">
              <a:avLst/>
            </a:prstGeom>
            <a:solidFill>
              <a:schemeClr val="lt2"/>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4" name="Google Shape;204;p1"/>
            <p:cNvGrpSpPr/>
            <p:nvPr/>
          </p:nvGrpSpPr>
          <p:grpSpPr>
            <a:xfrm>
              <a:off x="490876" y="1581329"/>
              <a:ext cx="2765523" cy="1872729"/>
              <a:chOff x="466809" y="1336675"/>
              <a:chExt cx="2593326" cy="1756123"/>
            </a:xfrm>
          </p:grpSpPr>
          <p:sp>
            <p:nvSpPr>
              <p:cNvPr id="205" name="Google Shape;205;p1"/>
              <p:cNvSpPr/>
              <p:nvPr/>
            </p:nvSpPr>
            <p:spPr>
              <a:xfrm>
                <a:off x="466809" y="1336675"/>
                <a:ext cx="2593318" cy="1756116"/>
              </a:xfrm>
              <a:custGeom>
                <a:avLst/>
                <a:gdLst/>
                <a:ahLst/>
                <a:cxnLst/>
                <a:rect l="l" t="t" r="r" b="b"/>
                <a:pathLst>
                  <a:path w="54112" h="36643" extrusionOk="0">
                    <a:moveTo>
                      <a:pt x="28848" y="0"/>
                    </a:moveTo>
                    <a:lnTo>
                      <a:pt x="25891" y="5564"/>
                    </a:lnTo>
                    <a:lnTo>
                      <a:pt x="23159" y="7294"/>
                    </a:lnTo>
                    <a:lnTo>
                      <a:pt x="17219" y="21178"/>
                    </a:lnTo>
                    <a:lnTo>
                      <a:pt x="10527" y="19750"/>
                    </a:lnTo>
                    <a:lnTo>
                      <a:pt x="8121" y="25765"/>
                    </a:lnTo>
                    <a:lnTo>
                      <a:pt x="5364" y="24913"/>
                    </a:lnTo>
                    <a:lnTo>
                      <a:pt x="1" y="36642"/>
                    </a:lnTo>
                    <a:lnTo>
                      <a:pt x="54111" y="36642"/>
                    </a:lnTo>
                    <a:lnTo>
                      <a:pt x="52232" y="31630"/>
                    </a:lnTo>
                    <a:lnTo>
                      <a:pt x="48071" y="29048"/>
                    </a:lnTo>
                    <a:lnTo>
                      <a:pt x="44212" y="18321"/>
                    </a:lnTo>
                    <a:lnTo>
                      <a:pt x="40051" y="17168"/>
                    </a:lnTo>
                    <a:lnTo>
                      <a:pt x="3148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
              <p:cNvSpPr/>
              <p:nvPr/>
            </p:nvSpPr>
            <p:spPr>
              <a:xfrm>
                <a:off x="1762852" y="1336675"/>
                <a:ext cx="1297282" cy="1756116"/>
              </a:xfrm>
              <a:custGeom>
                <a:avLst/>
                <a:gdLst/>
                <a:ahLst/>
                <a:cxnLst/>
                <a:rect l="l" t="t" r="r" b="b"/>
                <a:pathLst>
                  <a:path w="27069" h="36643" extrusionOk="0">
                    <a:moveTo>
                      <a:pt x="3033" y="0"/>
                    </a:moveTo>
                    <a:lnTo>
                      <a:pt x="3710" y="12432"/>
                    </a:lnTo>
                    <a:lnTo>
                      <a:pt x="1" y="25539"/>
                    </a:lnTo>
                    <a:lnTo>
                      <a:pt x="3108" y="28296"/>
                    </a:lnTo>
                    <a:lnTo>
                      <a:pt x="452" y="32457"/>
                    </a:lnTo>
                    <a:lnTo>
                      <a:pt x="2757" y="36642"/>
                    </a:lnTo>
                    <a:lnTo>
                      <a:pt x="27068" y="36642"/>
                    </a:lnTo>
                    <a:lnTo>
                      <a:pt x="25189" y="31630"/>
                    </a:lnTo>
                    <a:lnTo>
                      <a:pt x="21028" y="29048"/>
                    </a:lnTo>
                    <a:lnTo>
                      <a:pt x="17169" y="18321"/>
                    </a:lnTo>
                    <a:lnTo>
                      <a:pt x="13008" y="17168"/>
                    </a:lnTo>
                    <a:lnTo>
                      <a:pt x="443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
              <p:cNvSpPr/>
              <p:nvPr/>
            </p:nvSpPr>
            <p:spPr>
              <a:xfrm>
                <a:off x="971319" y="2283151"/>
                <a:ext cx="670279" cy="470911"/>
              </a:xfrm>
              <a:custGeom>
                <a:avLst/>
                <a:gdLst/>
                <a:ahLst/>
                <a:cxnLst/>
                <a:rect l="l" t="t" r="r" b="b"/>
                <a:pathLst>
                  <a:path w="13986" h="9826" extrusionOk="0">
                    <a:moveTo>
                      <a:pt x="0" y="1"/>
                    </a:moveTo>
                    <a:lnTo>
                      <a:pt x="5915" y="7745"/>
                    </a:lnTo>
                    <a:lnTo>
                      <a:pt x="13985" y="9825"/>
                    </a:lnTo>
                    <a:lnTo>
                      <a:pt x="7018" y="5540"/>
                    </a:lnTo>
                    <a:lnTo>
                      <a:pt x="6692" y="1429"/>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
              <p:cNvSpPr/>
              <p:nvPr/>
            </p:nvSpPr>
            <p:spPr>
              <a:xfrm>
                <a:off x="1576662" y="1603331"/>
                <a:ext cx="186237" cy="928499"/>
              </a:xfrm>
              <a:custGeom>
                <a:avLst/>
                <a:gdLst/>
                <a:ahLst/>
                <a:cxnLst/>
                <a:rect l="l" t="t" r="r" b="b"/>
                <a:pathLst>
                  <a:path w="3886" h="19374" extrusionOk="0">
                    <a:moveTo>
                      <a:pt x="2733" y="0"/>
                    </a:moveTo>
                    <a:lnTo>
                      <a:pt x="1" y="1730"/>
                    </a:lnTo>
                    <a:lnTo>
                      <a:pt x="1931" y="6141"/>
                    </a:lnTo>
                    <a:lnTo>
                      <a:pt x="1" y="14186"/>
                    </a:lnTo>
                    <a:lnTo>
                      <a:pt x="1354" y="19374"/>
                    </a:lnTo>
                    <a:lnTo>
                      <a:pt x="1354" y="14662"/>
                    </a:lnTo>
                    <a:lnTo>
                      <a:pt x="3886" y="6241"/>
                    </a:lnTo>
                    <a:lnTo>
                      <a:pt x="273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
              <p:cNvSpPr/>
              <p:nvPr/>
            </p:nvSpPr>
            <p:spPr>
              <a:xfrm>
                <a:off x="806743" y="2654332"/>
                <a:ext cx="834854" cy="438466"/>
              </a:xfrm>
              <a:custGeom>
                <a:avLst/>
                <a:gdLst/>
                <a:ahLst/>
                <a:cxnLst/>
                <a:rect l="l" t="t" r="r" b="b"/>
                <a:pathLst>
                  <a:path w="17420" h="9149" extrusionOk="0">
                    <a:moveTo>
                      <a:pt x="9349" y="0"/>
                    </a:moveTo>
                    <a:lnTo>
                      <a:pt x="4286" y="2080"/>
                    </a:lnTo>
                    <a:lnTo>
                      <a:pt x="2958" y="3033"/>
                    </a:lnTo>
                    <a:lnTo>
                      <a:pt x="1" y="9148"/>
                    </a:lnTo>
                    <a:lnTo>
                      <a:pt x="15113" y="9148"/>
                    </a:lnTo>
                    <a:lnTo>
                      <a:pt x="15715" y="5915"/>
                    </a:lnTo>
                    <a:lnTo>
                      <a:pt x="13936" y="3484"/>
                    </a:lnTo>
                    <a:lnTo>
                      <a:pt x="17419" y="2080"/>
                    </a:lnTo>
                    <a:lnTo>
                      <a:pt x="93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
              <p:cNvSpPr/>
              <p:nvPr/>
            </p:nvSpPr>
            <p:spPr>
              <a:xfrm>
                <a:off x="729871" y="2531787"/>
                <a:ext cx="665487" cy="443258"/>
              </a:xfrm>
              <a:custGeom>
                <a:avLst/>
                <a:gdLst/>
                <a:ahLst/>
                <a:cxnLst/>
                <a:rect l="l" t="t" r="r" b="b"/>
                <a:pathLst>
                  <a:path w="13886" h="9249" extrusionOk="0">
                    <a:moveTo>
                      <a:pt x="1" y="1"/>
                    </a:moveTo>
                    <a:lnTo>
                      <a:pt x="4562" y="5590"/>
                    </a:lnTo>
                    <a:lnTo>
                      <a:pt x="13885" y="9249"/>
                    </a:lnTo>
                    <a:lnTo>
                      <a:pt x="5890" y="4637"/>
                    </a:lnTo>
                    <a:lnTo>
                      <a:pt x="2632" y="828"/>
                    </a:lnTo>
                    <a:lnTo>
                      <a:pt x="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
              <p:cNvSpPr/>
              <p:nvPr/>
            </p:nvSpPr>
            <p:spPr>
              <a:xfrm>
                <a:off x="2120806" y="2531787"/>
                <a:ext cx="211445" cy="443258"/>
              </a:xfrm>
              <a:custGeom>
                <a:avLst/>
                <a:gdLst/>
                <a:ahLst/>
                <a:cxnLst/>
                <a:rect l="l" t="t" r="r" b="b"/>
                <a:pathLst>
                  <a:path w="4412" h="9249" extrusionOk="0">
                    <a:moveTo>
                      <a:pt x="0" y="1"/>
                    </a:moveTo>
                    <a:lnTo>
                      <a:pt x="2331" y="4061"/>
                    </a:lnTo>
                    <a:lnTo>
                      <a:pt x="2030" y="5840"/>
                    </a:lnTo>
                    <a:lnTo>
                      <a:pt x="3309" y="9249"/>
                    </a:lnTo>
                    <a:lnTo>
                      <a:pt x="3309" y="5715"/>
                    </a:lnTo>
                    <a:lnTo>
                      <a:pt x="4411" y="3861"/>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
              <p:cNvSpPr/>
              <p:nvPr/>
            </p:nvSpPr>
            <p:spPr>
              <a:xfrm>
                <a:off x="1855348" y="1336675"/>
                <a:ext cx="1204787" cy="1756116"/>
              </a:xfrm>
              <a:custGeom>
                <a:avLst/>
                <a:gdLst/>
                <a:ahLst/>
                <a:cxnLst/>
                <a:rect l="l" t="t" r="r" b="b"/>
                <a:pathLst>
                  <a:path w="25139" h="36643" extrusionOk="0">
                    <a:moveTo>
                      <a:pt x="1554" y="0"/>
                    </a:moveTo>
                    <a:lnTo>
                      <a:pt x="7995" y="16868"/>
                    </a:lnTo>
                    <a:lnTo>
                      <a:pt x="0" y="24161"/>
                    </a:lnTo>
                    <a:lnTo>
                      <a:pt x="7695" y="21705"/>
                    </a:lnTo>
                    <a:lnTo>
                      <a:pt x="13058" y="26417"/>
                    </a:lnTo>
                    <a:lnTo>
                      <a:pt x="13058" y="28672"/>
                    </a:lnTo>
                    <a:lnTo>
                      <a:pt x="14136" y="25665"/>
                    </a:lnTo>
                    <a:lnTo>
                      <a:pt x="13133" y="22532"/>
                    </a:lnTo>
                    <a:lnTo>
                      <a:pt x="13735" y="19750"/>
                    </a:lnTo>
                    <a:lnTo>
                      <a:pt x="17118" y="29073"/>
                    </a:lnTo>
                    <a:lnTo>
                      <a:pt x="18497" y="32031"/>
                    </a:lnTo>
                    <a:lnTo>
                      <a:pt x="22131" y="33459"/>
                    </a:lnTo>
                    <a:lnTo>
                      <a:pt x="9249" y="36642"/>
                    </a:lnTo>
                    <a:lnTo>
                      <a:pt x="25138" y="36642"/>
                    </a:lnTo>
                    <a:lnTo>
                      <a:pt x="23259" y="31630"/>
                    </a:lnTo>
                    <a:lnTo>
                      <a:pt x="19098" y="29048"/>
                    </a:lnTo>
                    <a:lnTo>
                      <a:pt x="15239" y="18321"/>
                    </a:lnTo>
                    <a:lnTo>
                      <a:pt x="11078" y="17168"/>
                    </a:lnTo>
                    <a:lnTo>
                      <a:pt x="25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13" name="Google Shape;213;p1"/>
          <p:cNvSpPr/>
          <p:nvPr/>
        </p:nvSpPr>
        <p:spPr>
          <a:xfrm>
            <a:off x="1686137" y="542100"/>
            <a:ext cx="375000" cy="3753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
          <p:cNvSpPr/>
          <p:nvPr/>
        </p:nvSpPr>
        <p:spPr>
          <a:xfrm>
            <a:off x="1686137" y="4237626"/>
            <a:ext cx="375000" cy="3753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1f19f023972_2_263"/>
          <p:cNvSpPr txBox="1">
            <a:spLocks noGrp="1"/>
          </p:cNvSpPr>
          <p:nvPr>
            <p:ph type="ctrTitle"/>
          </p:nvPr>
        </p:nvSpPr>
        <p:spPr>
          <a:xfrm>
            <a:off x="713250" y="-9726"/>
            <a:ext cx="7717500" cy="79784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dirty="0"/>
              <a:t>GEE - Script Analisi Preliminare</a:t>
            </a:r>
            <a:endParaRPr sz="2200" dirty="0"/>
          </a:p>
          <a:p>
            <a:pPr marL="0" lvl="0" indent="0" algn="l" rtl="0">
              <a:lnSpc>
                <a:spcPct val="100000"/>
              </a:lnSpc>
              <a:spcBef>
                <a:spcPts val="1200"/>
              </a:spcBef>
              <a:spcAft>
                <a:spcPts val="0"/>
              </a:spcAft>
              <a:buSzPts val="3600"/>
              <a:buNone/>
            </a:pPr>
            <a:endParaRPr dirty="0"/>
          </a:p>
        </p:txBody>
      </p:sp>
      <p:pic>
        <p:nvPicPr>
          <p:cNvPr id="348" name="Google Shape;348;g1f19f023972_2_263"/>
          <p:cNvPicPr preferRelativeResize="0"/>
          <p:nvPr/>
        </p:nvPicPr>
        <p:blipFill>
          <a:blip r:embed="rId3">
            <a:alphaModFix/>
          </a:blip>
          <a:stretch>
            <a:fillRect/>
          </a:stretch>
        </p:blipFill>
        <p:spPr>
          <a:xfrm>
            <a:off x="1708048" y="198364"/>
            <a:ext cx="484375" cy="484375"/>
          </a:xfrm>
          <a:prstGeom prst="rect">
            <a:avLst/>
          </a:prstGeom>
          <a:noFill/>
          <a:ln>
            <a:noFill/>
          </a:ln>
        </p:spPr>
      </p:pic>
      <p:pic>
        <p:nvPicPr>
          <p:cNvPr id="349" name="Google Shape;349;g1f19f023972_2_263"/>
          <p:cNvPicPr preferRelativeResize="0"/>
          <p:nvPr/>
        </p:nvPicPr>
        <p:blipFill rotWithShape="1">
          <a:blip r:embed="rId4">
            <a:alphaModFix/>
          </a:blip>
          <a:srcRect/>
          <a:stretch/>
        </p:blipFill>
        <p:spPr>
          <a:xfrm>
            <a:off x="6951575" y="198250"/>
            <a:ext cx="484632" cy="484632"/>
          </a:xfrm>
          <a:prstGeom prst="rect">
            <a:avLst/>
          </a:prstGeom>
          <a:noFill/>
          <a:ln>
            <a:noFill/>
          </a:ln>
        </p:spPr>
      </p:pic>
      <p:pic>
        <p:nvPicPr>
          <p:cNvPr id="350" name="Google Shape;350;g1f19f023972_2_263"/>
          <p:cNvPicPr preferRelativeResize="0"/>
          <p:nvPr/>
        </p:nvPicPr>
        <p:blipFill>
          <a:blip r:embed="rId5">
            <a:alphaModFix amt="21000"/>
          </a:blip>
          <a:stretch>
            <a:fillRect/>
          </a:stretch>
        </p:blipFill>
        <p:spPr>
          <a:xfrm>
            <a:off x="4061483" y="1570650"/>
            <a:ext cx="7717135" cy="5143501"/>
          </a:xfrm>
          <a:prstGeom prst="rect">
            <a:avLst/>
          </a:prstGeom>
          <a:noFill/>
          <a:ln>
            <a:noFill/>
          </a:ln>
        </p:spPr>
      </p:pic>
      <p:pic>
        <p:nvPicPr>
          <p:cNvPr id="351" name="Google Shape;351;g1f19f023972_2_263"/>
          <p:cNvPicPr preferRelativeResize="0"/>
          <p:nvPr/>
        </p:nvPicPr>
        <p:blipFill>
          <a:blip r:embed="rId5">
            <a:alphaModFix amt="21000"/>
          </a:blip>
          <a:stretch>
            <a:fillRect/>
          </a:stretch>
        </p:blipFill>
        <p:spPr>
          <a:xfrm>
            <a:off x="-1475405" y="1646850"/>
            <a:ext cx="7717135" cy="5143501"/>
          </a:xfrm>
          <a:prstGeom prst="rect">
            <a:avLst/>
          </a:prstGeom>
          <a:noFill/>
          <a:ln>
            <a:noFill/>
          </a:ln>
        </p:spPr>
      </p:pic>
      <p:pic>
        <p:nvPicPr>
          <p:cNvPr id="352" name="Google Shape;352;g1f19f023972_2_263"/>
          <p:cNvPicPr preferRelativeResize="0"/>
          <p:nvPr/>
        </p:nvPicPr>
        <p:blipFill>
          <a:blip r:embed="rId6">
            <a:alphaModFix/>
          </a:blip>
          <a:stretch>
            <a:fillRect/>
          </a:stretch>
        </p:blipFill>
        <p:spPr>
          <a:xfrm>
            <a:off x="520762" y="676175"/>
            <a:ext cx="4231977" cy="4301000"/>
          </a:xfrm>
          <a:prstGeom prst="rect">
            <a:avLst/>
          </a:prstGeom>
          <a:noFill/>
          <a:ln>
            <a:noFill/>
          </a:ln>
        </p:spPr>
      </p:pic>
      <p:sp>
        <p:nvSpPr>
          <p:cNvPr id="353" name="Google Shape;353;g1f19f023972_2_263"/>
          <p:cNvSpPr/>
          <p:nvPr/>
        </p:nvSpPr>
        <p:spPr>
          <a:xfrm>
            <a:off x="4841825" y="1731900"/>
            <a:ext cx="4018800" cy="16797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 name="Google Shape;354;g1f19f023972_2_263"/>
          <p:cNvSpPr txBox="1">
            <a:spLocks noGrp="1"/>
          </p:cNvSpPr>
          <p:nvPr>
            <p:ph type="subTitle" idx="4294967295"/>
          </p:nvPr>
        </p:nvSpPr>
        <p:spPr>
          <a:xfrm>
            <a:off x="5141225" y="1827611"/>
            <a:ext cx="3420000" cy="37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SzPts val="1400"/>
              <a:buNone/>
            </a:pPr>
            <a:r>
              <a:rPr lang="en" b="1"/>
              <a:t>NSDI</a:t>
            </a:r>
            <a:endParaRPr b="1"/>
          </a:p>
        </p:txBody>
      </p:sp>
      <p:pic>
        <p:nvPicPr>
          <p:cNvPr id="355" name="Google Shape;355;g1f19f023972_2_263"/>
          <p:cNvPicPr preferRelativeResize="0"/>
          <p:nvPr/>
        </p:nvPicPr>
        <p:blipFill>
          <a:blip r:embed="rId7">
            <a:alphaModFix/>
          </a:blip>
          <a:stretch>
            <a:fillRect/>
          </a:stretch>
        </p:blipFill>
        <p:spPr>
          <a:xfrm>
            <a:off x="5300024" y="2438452"/>
            <a:ext cx="3102400" cy="417800"/>
          </a:xfrm>
          <a:prstGeom prst="rect">
            <a:avLst/>
          </a:prstGeom>
          <a:noFill/>
          <a:ln>
            <a:noFill/>
          </a:ln>
        </p:spPr>
      </p:pic>
      <p:pic>
        <p:nvPicPr>
          <p:cNvPr id="356" name="Google Shape;356;g1f19f023972_2_263"/>
          <p:cNvPicPr preferRelativeResize="0"/>
          <p:nvPr/>
        </p:nvPicPr>
        <p:blipFill>
          <a:blip r:embed="rId8">
            <a:alphaModFix/>
          </a:blip>
          <a:stretch>
            <a:fillRect/>
          </a:stretch>
        </p:blipFill>
        <p:spPr>
          <a:xfrm>
            <a:off x="7337950" y="1803450"/>
            <a:ext cx="420623" cy="420625"/>
          </a:xfrm>
          <a:prstGeom prst="rect">
            <a:avLst/>
          </a:prstGeom>
          <a:noFill/>
          <a:ln>
            <a:noFill/>
          </a:ln>
        </p:spPr>
      </p:pic>
      <p:pic>
        <p:nvPicPr>
          <p:cNvPr id="357" name="Google Shape;357;g1f19f023972_2_263"/>
          <p:cNvPicPr preferRelativeResize="0"/>
          <p:nvPr/>
        </p:nvPicPr>
        <p:blipFill>
          <a:blip r:embed="rId9">
            <a:alphaModFix/>
          </a:blip>
          <a:stretch>
            <a:fillRect/>
          </a:stretch>
        </p:blipFill>
        <p:spPr>
          <a:xfrm>
            <a:off x="5938525" y="1804863"/>
            <a:ext cx="417825" cy="41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1f19f023972_2_403"/>
          <p:cNvSpPr txBox="1">
            <a:spLocks noGrp="1"/>
          </p:cNvSpPr>
          <p:nvPr>
            <p:ph type="ctrTitle"/>
          </p:nvPr>
        </p:nvSpPr>
        <p:spPr>
          <a:xfrm>
            <a:off x="713250" y="0"/>
            <a:ext cx="7717500" cy="7881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dirty="0"/>
              <a:t>GEE - Script “gee2qgis”</a:t>
            </a:r>
            <a:endParaRPr sz="2200" dirty="0"/>
          </a:p>
          <a:p>
            <a:pPr marL="0" lvl="0" indent="0" algn="l" rtl="0">
              <a:lnSpc>
                <a:spcPct val="100000"/>
              </a:lnSpc>
              <a:spcBef>
                <a:spcPts val="1200"/>
              </a:spcBef>
              <a:spcAft>
                <a:spcPts val="0"/>
              </a:spcAft>
              <a:buSzPts val="3600"/>
              <a:buNone/>
            </a:pPr>
            <a:endParaRPr dirty="0"/>
          </a:p>
        </p:txBody>
      </p:sp>
      <p:pic>
        <p:nvPicPr>
          <p:cNvPr id="363" name="Google Shape;363;g1f19f023972_2_403"/>
          <p:cNvPicPr preferRelativeResize="0"/>
          <p:nvPr/>
        </p:nvPicPr>
        <p:blipFill>
          <a:blip r:embed="rId3">
            <a:alphaModFix/>
          </a:blip>
          <a:stretch>
            <a:fillRect/>
          </a:stretch>
        </p:blipFill>
        <p:spPr>
          <a:xfrm>
            <a:off x="1708048" y="198364"/>
            <a:ext cx="484375" cy="484375"/>
          </a:xfrm>
          <a:prstGeom prst="rect">
            <a:avLst/>
          </a:prstGeom>
          <a:noFill/>
          <a:ln>
            <a:noFill/>
          </a:ln>
        </p:spPr>
      </p:pic>
      <p:pic>
        <p:nvPicPr>
          <p:cNvPr id="364" name="Google Shape;364;g1f19f023972_2_403"/>
          <p:cNvPicPr preferRelativeResize="0"/>
          <p:nvPr/>
        </p:nvPicPr>
        <p:blipFill rotWithShape="1">
          <a:blip r:embed="rId4">
            <a:alphaModFix/>
          </a:blip>
          <a:srcRect/>
          <a:stretch/>
        </p:blipFill>
        <p:spPr>
          <a:xfrm>
            <a:off x="6951575" y="198250"/>
            <a:ext cx="484632" cy="484632"/>
          </a:xfrm>
          <a:prstGeom prst="rect">
            <a:avLst/>
          </a:prstGeom>
          <a:noFill/>
          <a:ln>
            <a:noFill/>
          </a:ln>
        </p:spPr>
      </p:pic>
      <p:pic>
        <p:nvPicPr>
          <p:cNvPr id="365" name="Google Shape;365;g1f19f023972_2_403"/>
          <p:cNvPicPr preferRelativeResize="0"/>
          <p:nvPr/>
        </p:nvPicPr>
        <p:blipFill>
          <a:blip r:embed="rId5">
            <a:alphaModFix amt="21000"/>
          </a:blip>
          <a:stretch>
            <a:fillRect/>
          </a:stretch>
        </p:blipFill>
        <p:spPr>
          <a:xfrm>
            <a:off x="-1475405" y="1646850"/>
            <a:ext cx="7717135" cy="5143501"/>
          </a:xfrm>
          <a:prstGeom prst="rect">
            <a:avLst/>
          </a:prstGeom>
          <a:noFill/>
          <a:ln>
            <a:noFill/>
          </a:ln>
        </p:spPr>
      </p:pic>
      <p:pic>
        <p:nvPicPr>
          <p:cNvPr id="366" name="Google Shape;366;g1f19f023972_2_403"/>
          <p:cNvPicPr preferRelativeResize="0"/>
          <p:nvPr/>
        </p:nvPicPr>
        <p:blipFill>
          <a:blip r:embed="rId5">
            <a:alphaModFix amt="21000"/>
          </a:blip>
          <a:stretch>
            <a:fillRect/>
          </a:stretch>
        </p:blipFill>
        <p:spPr>
          <a:xfrm>
            <a:off x="4061483" y="1570650"/>
            <a:ext cx="7717135" cy="5143501"/>
          </a:xfrm>
          <a:prstGeom prst="rect">
            <a:avLst/>
          </a:prstGeom>
          <a:noFill/>
          <a:ln>
            <a:noFill/>
          </a:ln>
        </p:spPr>
      </p:pic>
      <p:pic>
        <p:nvPicPr>
          <p:cNvPr id="367" name="Google Shape;367;g1f19f023972_2_403"/>
          <p:cNvPicPr preferRelativeResize="0"/>
          <p:nvPr/>
        </p:nvPicPr>
        <p:blipFill>
          <a:blip r:embed="rId6">
            <a:alphaModFix/>
          </a:blip>
          <a:stretch>
            <a:fillRect/>
          </a:stretch>
        </p:blipFill>
        <p:spPr>
          <a:xfrm>
            <a:off x="3119300" y="682875"/>
            <a:ext cx="2905399" cy="429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b818b7aa44_2_37"/>
          <p:cNvSpPr txBox="1">
            <a:spLocks noGrp="1"/>
          </p:cNvSpPr>
          <p:nvPr>
            <p:ph type="ctrTitle"/>
          </p:nvPr>
        </p:nvSpPr>
        <p:spPr>
          <a:xfrm>
            <a:off x="713250" y="0"/>
            <a:ext cx="7717500" cy="7881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dirty="0"/>
              <a:t>QGIS - DEM</a:t>
            </a:r>
            <a:endParaRPr sz="2200" dirty="0"/>
          </a:p>
          <a:p>
            <a:pPr marL="0" lvl="0" indent="0" algn="l" rtl="0">
              <a:lnSpc>
                <a:spcPct val="100000"/>
              </a:lnSpc>
              <a:spcBef>
                <a:spcPts val="1200"/>
              </a:spcBef>
              <a:spcAft>
                <a:spcPts val="0"/>
              </a:spcAft>
              <a:buSzPts val="3600"/>
              <a:buNone/>
            </a:pPr>
            <a:endParaRPr dirty="0"/>
          </a:p>
        </p:txBody>
      </p:sp>
      <p:pic>
        <p:nvPicPr>
          <p:cNvPr id="373" name="Google Shape;373;g2b818b7aa44_2_37"/>
          <p:cNvPicPr preferRelativeResize="0"/>
          <p:nvPr/>
        </p:nvPicPr>
        <p:blipFill rotWithShape="1">
          <a:blip r:embed="rId3">
            <a:alphaModFix/>
          </a:blip>
          <a:srcRect/>
          <a:stretch/>
        </p:blipFill>
        <p:spPr>
          <a:xfrm>
            <a:off x="6951575" y="198250"/>
            <a:ext cx="484632" cy="484632"/>
          </a:xfrm>
          <a:prstGeom prst="rect">
            <a:avLst/>
          </a:prstGeom>
          <a:noFill/>
          <a:ln>
            <a:noFill/>
          </a:ln>
        </p:spPr>
      </p:pic>
      <p:pic>
        <p:nvPicPr>
          <p:cNvPr id="374" name="Google Shape;374;g2b818b7aa44_2_37"/>
          <p:cNvPicPr preferRelativeResize="0"/>
          <p:nvPr/>
        </p:nvPicPr>
        <p:blipFill>
          <a:blip r:embed="rId4">
            <a:alphaModFix amt="21000"/>
          </a:blip>
          <a:stretch>
            <a:fillRect/>
          </a:stretch>
        </p:blipFill>
        <p:spPr>
          <a:xfrm>
            <a:off x="-1475405" y="1646850"/>
            <a:ext cx="7717135" cy="5143501"/>
          </a:xfrm>
          <a:prstGeom prst="rect">
            <a:avLst/>
          </a:prstGeom>
          <a:noFill/>
          <a:ln>
            <a:noFill/>
          </a:ln>
        </p:spPr>
      </p:pic>
      <p:pic>
        <p:nvPicPr>
          <p:cNvPr id="375" name="Google Shape;375;g2b818b7aa44_2_37"/>
          <p:cNvPicPr preferRelativeResize="0"/>
          <p:nvPr/>
        </p:nvPicPr>
        <p:blipFill>
          <a:blip r:embed="rId4">
            <a:alphaModFix amt="21000"/>
          </a:blip>
          <a:stretch>
            <a:fillRect/>
          </a:stretch>
        </p:blipFill>
        <p:spPr>
          <a:xfrm>
            <a:off x="4061483" y="1570650"/>
            <a:ext cx="7717135" cy="5143501"/>
          </a:xfrm>
          <a:prstGeom prst="rect">
            <a:avLst/>
          </a:prstGeom>
          <a:noFill/>
          <a:ln>
            <a:noFill/>
          </a:ln>
        </p:spPr>
      </p:pic>
      <p:pic>
        <p:nvPicPr>
          <p:cNvPr id="376" name="Google Shape;376;g2b818b7aa44_2_37"/>
          <p:cNvPicPr preferRelativeResize="0"/>
          <p:nvPr/>
        </p:nvPicPr>
        <p:blipFill>
          <a:blip r:embed="rId5">
            <a:alphaModFix/>
          </a:blip>
          <a:stretch>
            <a:fillRect/>
          </a:stretch>
        </p:blipFill>
        <p:spPr>
          <a:xfrm>
            <a:off x="1721638" y="222675"/>
            <a:ext cx="457200" cy="435769"/>
          </a:xfrm>
          <a:prstGeom prst="rect">
            <a:avLst/>
          </a:prstGeom>
          <a:noFill/>
          <a:ln>
            <a:noFill/>
          </a:ln>
        </p:spPr>
      </p:pic>
      <p:pic>
        <p:nvPicPr>
          <p:cNvPr id="377" name="Google Shape;377;g2b818b7aa44_2_37"/>
          <p:cNvPicPr preferRelativeResize="0"/>
          <p:nvPr/>
        </p:nvPicPr>
        <p:blipFill>
          <a:blip r:embed="rId6">
            <a:alphaModFix/>
          </a:blip>
          <a:stretch>
            <a:fillRect/>
          </a:stretch>
        </p:blipFill>
        <p:spPr>
          <a:xfrm>
            <a:off x="198338" y="1161150"/>
            <a:ext cx="3503824" cy="2821224"/>
          </a:xfrm>
          <a:prstGeom prst="rect">
            <a:avLst/>
          </a:prstGeom>
          <a:noFill/>
          <a:ln>
            <a:noFill/>
          </a:ln>
        </p:spPr>
      </p:pic>
      <p:pic>
        <p:nvPicPr>
          <p:cNvPr id="378" name="Google Shape;378;g2b818b7aa44_2_37"/>
          <p:cNvPicPr preferRelativeResize="0"/>
          <p:nvPr/>
        </p:nvPicPr>
        <p:blipFill>
          <a:blip r:embed="rId7">
            <a:alphaModFix/>
          </a:blip>
          <a:stretch>
            <a:fillRect/>
          </a:stretch>
        </p:blipFill>
        <p:spPr>
          <a:xfrm>
            <a:off x="4061475" y="1526913"/>
            <a:ext cx="4927249" cy="2089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b818b7aa44_2_51"/>
          <p:cNvSpPr txBox="1">
            <a:spLocks noGrp="1"/>
          </p:cNvSpPr>
          <p:nvPr>
            <p:ph type="ctrTitle"/>
          </p:nvPr>
        </p:nvSpPr>
        <p:spPr>
          <a:xfrm>
            <a:off x="713250" y="0"/>
            <a:ext cx="7717500" cy="7881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dirty="0"/>
              <a:t>QGIS - Curve di Livello</a:t>
            </a:r>
            <a:endParaRPr sz="2200" dirty="0"/>
          </a:p>
          <a:p>
            <a:pPr marL="0" lvl="0" indent="0" algn="l" rtl="0">
              <a:lnSpc>
                <a:spcPct val="100000"/>
              </a:lnSpc>
              <a:spcBef>
                <a:spcPts val="1200"/>
              </a:spcBef>
              <a:spcAft>
                <a:spcPts val="0"/>
              </a:spcAft>
              <a:buSzPts val="3600"/>
              <a:buNone/>
            </a:pPr>
            <a:endParaRPr dirty="0"/>
          </a:p>
        </p:txBody>
      </p:sp>
      <p:pic>
        <p:nvPicPr>
          <p:cNvPr id="384" name="Google Shape;384;g2b818b7aa44_2_51"/>
          <p:cNvPicPr preferRelativeResize="0"/>
          <p:nvPr/>
        </p:nvPicPr>
        <p:blipFill rotWithShape="1">
          <a:blip r:embed="rId3">
            <a:alphaModFix/>
          </a:blip>
          <a:srcRect/>
          <a:stretch/>
        </p:blipFill>
        <p:spPr>
          <a:xfrm>
            <a:off x="6951575" y="198250"/>
            <a:ext cx="484632" cy="484632"/>
          </a:xfrm>
          <a:prstGeom prst="rect">
            <a:avLst/>
          </a:prstGeom>
          <a:noFill/>
          <a:ln>
            <a:noFill/>
          </a:ln>
        </p:spPr>
      </p:pic>
      <p:pic>
        <p:nvPicPr>
          <p:cNvPr id="385" name="Google Shape;385;g2b818b7aa44_2_51"/>
          <p:cNvPicPr preferRelativeResize="0"/>
          <p:nvPr/>
        </p:nvPicPr>
        <p:blipFill>
          <a:blip r:embed="rId4">
            <a:alphaModFix amt="21000"/>
          </a:blip>
          <a:stretch>
            <a:fillRect/>
          </a:stretch>
        </p:blipFill>
        <p:spPr>
          <a:xfrm>
            <a:off x="-1475405" y="1646850"/>
            <a:ext cx="7717135" cy="5143501"/>
          </a:xfrm>
          <a:prstGeom prst="rect">
            <a:avLst/>
          </a:prstGeom>
          <a:noFill/>
          <a:ln>
            <a:noFill/>
          </a:ln>
        </p:spPr>
      </p:pic>
      <p:pic>
        <p:nvPicPr>
          <p:cNvPr id="386" name="Google Shape;386;g2b818b7aa44_2_51"/>
          <p:cNvPicPr preferRelativeResize="0"/>
          <p:nvPr/>
        </p:nvPicPr>
        <p:blipFill>
          <a:blip r:embed="rId4">
            <a:alphaModFix amt="21000"/>
          </a:blip>
          <a:stretch>
            <a:fillRect/>
          </a:stretch>
        </p:blipFill>
        <p:spPr>
          <a:xfrm>
            <a:off x="4061483" y="1570650"/>
            <a:ext cx="7717135" cy="5143501"/>
          </a:xfrm>
          <a:prstGeom prst="rect">
            <a:avLst/>
          </a:prstGeom>
          <a:noFill/>
          <a:ln>
            <a:noFill/>
          </a:ln>
        </p:spPr>
      </p:pic>
      <p:pic>
        <p:nvPicPr>
          <p:cNvPr id="387" name="Google Shape;387;g2b818b7aa44_2_51"/>
          <p:cNvPicPr preferRelativeResize="0"/>
          <p:nvPr/>
        </p:nvPicPr>
        <p:blipFill>
          <a:blip r:embed="rId5">
            <a:alphaModFix/>
          </a:blip>
          <a:stretch>
            <a:fillRect/>
          </a:stretch>
        </p:blipFill>
        <p:spPr>
          <a:xfrm>
            <a:off x="1721638" y="222675"/>
            <a:ext cx="457200" cy="435769"/>
          </a:xfrm>
          <a:prstGeom prst="rect">
            <a:avLst/>
          </a:prstGeom>
          <a:noFill/>
          <a:ln>
            <a:noFill/>
          </a:ln>
        </p:spPr>
      </p:pic>
      <p:pic>
        <p:nvPicPr>
          <p:cNvPr id="388" name="Google Shape;388;g2b818b7aa44_2_51"/>
          <p:cNvPicPr preferRelativeResize="0"/>
          <p:nvPr/>
        </p:nvPicPr>
        <p:blipFill>
          <a:blip r:embed="rId6">
            <a:alphaModFix/>
          </a:blip>
          <a:stretch>
            <a:fillRect/>
          </a:stretch>
        </p:blipFill>
        <p:spPr>
          <a:xfrm>
            <a:off x="2221764" y="955300"/>
            <a:ext cx="4700475" cy="3898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b818b7aa44_2_78"/>
          <p:cNvSpPr txBox="1">
            <a:spLocks noGrp="1"/>
          </p:cNvSpPr>
          <p:nvPr>
            <p:ph type="ctrTitle"/>
          </p:nvPr>
        </p:nvSpPr>
        <p:spPr>
          <a:xfrm>
            <a:off x="713250" y="0"/>
            <a:ext cx="7717500" cy="7881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dirty="0"/>
              <a:t>QGIS - Mappa 3D</a:t>
            </a:r>
            <a:endParaRPr sz="2200" dirty="0"/>
          </a:p>
          <a:p>
            <a:pPr marL="0" lvl="0" indent="0" algn="l" rtl="0">
              <a:lnSpc>
                <a:spcPct val="100000"/>
              </a:lnSpc>
              <a:spcBef>
                <a:spcPts val="1200"/>
              </a:spcBef>
              <a:spcAft>
                <a:spcPts val="0"/>
              </a:spcAft>
              <a:buSzPts val="3600"/>
              <a:buNone/>
            </a:pPr>
            <a:endParaRPr dirty="0"/>
          </a:p>
        </p:txBody>
      </p:sp>
      <p:pic>
        <p:nvPicPr>
          <p:cNvPr id="394" name="Google Shape;394;g2b818b7aa44_2_78"/>
          <p:cNvPicPr preferRelativeResize="0"/>
          <p:nvPr/>
        </p:nvPicPr>
        <p:blipFill rotWithShape="1">
          <a:blip r:embed="rId3">
            <a:alphaModFix/>
          </a:blip>
          <a:srcRect/>
          <a:stretch/>
        </p:blipFill>
        <p:spPr>
          <a:xfrm>
            <a:off x="6951575" y="198250"/>
            <a:ext cx="484632" cy="484632"/>
          </a:xfrm>
          <a:prstGeom prst="rect">
            <a:avLst/>
          </a:prstGeom>
          <a:noFill/>
          <a:ln>
            <a:noFill/>
          </a:ln>
        </p:spPr>
      </p:pic>
      <p:pic>
        <p:nvPicPr>
          <p:cNvPr id="395" name="Google Shape;395;g2b818b7aa44_2_78"/>
          <p:cNvPicPr preferRelativeResize="0"/>
          <p:nvPr/>
        </p:nvPicPr>
        <p:blipFill>
          <a:blip r:embed="rId4">
            <a:alphaModFix amt="21000"/>
          </a:blip>
          <a:stretch>
            <a:fillRect/>
          </a:stretch>
        </p:blipFill>
        <p:spPr>
          <a:xfrm>
            <a:off x="-1475405" y="1646850"/>
            <a:ext cx="7717135" cy="5143501"/>
          </a:xfrm>
          <a:prstGeom prst="rect">
            <a:avLst/>
          </a:prstGeom>
          <a:noFill/>
          <a:ln>
            <a:noFill/>
          </a:ln>
        </p:spPr>
      </p:pic>
      <p:pic>
        <p:nvPicPr>
          <p:cNvPr id="396" name="Google Shape;396;g2b818b7aa44_2_78"/>
          <p:cNvPicPr preferRelativeResize="0"/>
          <p:nvPr/>
        </p:nvPicPr>
        <p:blipFill>
          <a:blip r:embed="rId4">
            <a:alphaModFix amt="21000"/>
          </a:blip>
          <a:stretch>
            <a:fillRect/>
          </a:stretch>
        </p:blipFill>
        <p:spPr>
          <a:xfrm>
            <a:off x="4061483" y="1570650"/>
            <a:ext cx="7717135" cy="5143501"/>
          </a:xfrm>
          <a:prstGeom prst="rect">
            <a:avLst/>
          </a:prstGeom>
          <a:noFill/>
          <a:ln>
            <a:noFill/>
          </a:ln>
        </p:spPr>
      </p:pic>
      <p:pic>
        <p:nvPicPr>
          <p:cNvPr id="397" name="Google Shape;397;g2b818b7aa44_2_78"/>
          <p:cNvPicPr preferRelativeResize="0"/>
          <p:nvPr/>
        </p:nvPicPr>
        <p:blipFill>
          <a:blip r:embed="rId5">
            <a:alphaModFix/>
          </a:blip>
          <a:stretch>
            <a:fillRect/>
          </a:stretch>
        </p:blipFill>
        <p:spPr>
          <a:xfrm>
            <a:off x="1721638" y="222675"/>
            <a:ext cx="457200" cy="435769"/>
          </a:xfrm>
          <a:prstGeom prst="rect">
            <a:avLst/>
          </a:prstGeom>
          <a:noFill/>
          <a:ln>
            <a:noFill/>
          </a:ln>
        </p:spPr>
      </p:pic>
      <p:pic>
        <p:nvPicPr>
          <p:cNvPr id="398" name="Google Shape;398;g2b818b7aa44_2_78"/>
          <p:cNvPicPr preferRelativeResize="0"/>
          <p:nvPr/>
        </p:nvPicPr>
        <p:blipFill>
          <a:blip r:embed="rId6">
            <a:alphaModFix/>
          </a:blip>
          <a:stretch>
            <a:fillRect/>
          </a:stretch>
        </p:blipFill>
        <p:spPr>
          <a:xfrm>
            <a:off x="658125" y="1600112"/>
            <a:ext cx="7827751" cy="1943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g2b818b7aa44_2_104"/>
          <p:cNvPicPr preferRelativeResize="0"/>
          <p:nvPr/>
        </p:nvPicPr>
        <p:blipFill>
          <a:blip r:embed="rId3">
            <a:alphaModFix amt="21000"/>
          </a:blip>
          <a:stretch>
            <a:fillRect/>
          </a:stretch>
        </p:blipFill>
        <p:spPr>
          <a:xfrm>
            <a:off x="4061483" y="1570650"/>
            <a:ext cx="7717135" cy="5143501"/>
          </a:xfrm>
          <a:prstGeom prst="rect">
            <a:avLst/>
          </a:prstGeom>
          <a:noFill/>
          <a:ln>
            <a:noFill/>
          </a:ln>
        </p:spPr>
      </p:pic>
      <p:sp>
        <p:nvSpPr>
          <p:cNvPr id="404" name="Google Shape;404;g2b818b7aa44_2_104"/>
          <p:cNvSpPr/>
          <p:nvPr/>
        </p:nvSpPr>
        <p:spPr>
          <a:xfrm>
            <a:off x="4864500" y="2762625"/>
            <a:ext cx="4018800" cy="8970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5" name="Google Shape;405;g2b818b7aa44_2_104"/>
          <p:cNvSpPr/>
          <p:nvPr/>
        </p:nvSpPr>
        <p:spPr>
          <a:xfrm>
            <a:off x="4864500" y="1483875"/>
            <a:ext cx="4018800" cy="8970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g2b818b7aa44_2_104"/>
          <p:cNvSpPr txBox="1">
            <a:spLocks noGrp="1"/>
          </p:cNvSpPr>
          <p:nvPr>
            <p:ph type="ctrTitle"/>
          </p:nvPr>
        </p:nvSpPr>
        <p:spPr>
          <a:xfrm>
            <a:off x="713250" y="0"/>
            <a:ext cx="7717500" cy="7881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dirty="0"/>
              <a:t>QGIS - Differenza tra 1985 vs 2020</a:t>
            </a:r>
            <a:endParaRPr sz="2200" dirty="0"/>
          </a:p>
          <a:p>
            <a:pPr marL="0" lvl="0" indent="0" algn="l" rtl="0">
              <a:lnSpc>
                <a:spcPct val="100000"/>
              </a:lnSpc>
              <a:spcBef>
                <a:spcPts val="1200"/>
              </a:spcBef>
              <a:spcAft>
                <a:spcPts val="0"/>
              </a:spcAft>
              <a:buSzPts val="3600"/>
              <a:buNone/>
            </a:pPr>
            <a:endParaRPr dirty="0"/>
          </a:p>
        </p:txBody>
      </p:sp>
      <p:pic>
        <p:nvPicPr>
          <p:cNvPr id="407" name="Google Shape;407;g2b818b7aa44_2_104"/>
          <p:cNvPicPr preferRelativeResize="0"/>
          <p:nvPr/>
        </p:nvPicPr>
        <p:blipFill rotWithShape="1">
          <a:blip r:embed="rId4">
            <a:alphaModFix/>
          </a:blip>
          <a:srcRect/>
          <a:stretch/>
        </p:blipFill>
        <p:spPr>
          <a:xfrm>
            <a:off x="6951575" y="198250"/>
            <a:ext cx="484632" cy="484632"/>
          </a:xfrm>
          <a:prstGeom prst="rect">
            <a:avLst/>
          </a:prstGeom>
          <a:noFill/>
          <a:ln>
            <a:noFill/>
          </a:ln>
        </p:spPr>
      </p:pic>
      <p:pic>
        <p:nvPicPr>
          <p:cNvPr id="408" name="Google Shape;408;g2b818b7aa44_2_104"/>
          <p:cNvPicPr preferRelativeResize="0"/>
          <p:nvPr/>
        </p:nvPicPr>
        <p:blipFill>
          <a:blip r:embed="rId3">
            <a:alphaModFix amt="21000"/>
          </a:blip>
          <a:stretch>
            <a:fillRect/>
          </a:stretch>
        </p:blipFill>
        <p:spPr>
          <a:xfrm>
            <a:off x="-1475405" y="1646850"/>
            <a:ext cx="7717135" cy="5143501"/>
          </a:xfrm>
          <a:prstGeom prst="rect">
            <a:avLst/>
          </a:prstGeom>
          <a:noFill/>
          <a:ln>
            <a:noFill/>
          </a:ln>
        </p:spPr>
      </p:pic>
      <p:pic>
        <p:nvPicPr>
          <p:cNvPr id="409" name="Google Shape;409;g2b818b7aa44_2_104"/>
          <p:cNvPicPr preferRelativeResize="0"/>
          <p:nvPr/>
        </p:nvPicPr>
        <p:blipFill>
          <a:blip r:embed="rId5">
            <a:alphaModFix/>
          </a:blip>
          <a:stretch>
            <a:fillRect/>
          </a:stretch>
        </p:blipFill>
        <p:spPr>
          <a:xfrm>
            <a:off x="1721638" y="222675"/>
            <a:ext cx="457200" cy="435769"/>
          </a:xfrm>
          <a:prstGeom prst="rect">
            <a:avLst/>
          </a:prstGeom>
          <a:noFill/>
          <a:ln>
            <a:noFill/>
          </a:ln>
        </p:spPr>
      </p:pic>
      <p:pic>
        <p:nvPicPr>
          <p:cNvPr id="410" name="Google Shape;410;g2b818b7aa44_2_104"/>
          <p:cNvPicPr preferRelativeResize="0"/>
          <p:nvPr/>
        </p:nvPicPr>
        <p:blipFill>
          <a:blip r:embed="rId6">
            <a:alphaModFix/>
          </a:blip>
          <a:stretch>
            <a:fillRect/>
          </a:stretch>
        </p:blipFill>
        <p:spPr>
          <a:xfrm>
            <a:off x="563802" y="959563"/>
            <a:ext cx="3916677" cy="3224374"/>
          </a:xfrm>
          <a:prstGeom prst="rect">
            <a:avLst/>
          </a:prstGeom>
          <a:noFill/>
          <a:ln>
            <a:noFill/>
          </a:ln>
        </p:spPr>
      </p:pic>
      <p:pic>
        <p:nvPicPr>
          <p:cNvPr id="411" name="Google Shape;411;g2b818b7aa44_2_104"/>
          <p:cNvPicPr preferRelativeResize="0"/>
          <p:nvPr/>
        </p:nvPicPr>
        <p:blipFill>
          <a:blip r:embed="rId7">
            <a:alphaModFix/>
          </a:blip>
          <a:stretch>
            <a:fillRect/>
          </a:stretch>
        </p:blipFill>
        <p:spPr>
          <a:xfrm>
            <a:off x="4978450" y="1690063"/>
            <a:ext cx="484625" cy="484625"/>
          </a:xfrm>
          <a:prstGeom prst="rect">
            <a:avLst/>
          </a:prstGeom>
          <a:noFill/>
          <a:ln>
            <a:noFill/>
          </a:ln>
        </p:spPr>
      </p:pic>
      <p:pic>
        <p:nvPicPr>
          <p:cNvPr id="412" name="Google Shape;412;g2b818b7aa44_2_104"/>
          <p:cNvPicPr preferRelativeResize="0"/>
          <p:nvPr/>
        </p:nvPicPr>
        <p:blipFill>
          <a:blip r:embed="rId8">
            <a:alphaModFix/>
          </a:blip>
          <a:stretch>
            <a:fillRect/>
          </a:stretch>
        </p:blipFill>
        <p:spPr>
          <a:xfrm>
            <a:off x="4978450" y="2968813"/>
            <a:ext cx="484625" cy="484625"/>
          </a:xfrm>
          <a:prstGeom prst="rect">
            <a:avLst/>
          </a:prstGeom>
          <a:noFill/>
          <a:ln>
            <a:noFill/>
          </a:ln>
        </p:spPr>
      </p:pic>
      <p:sp>
        <p:nvSpPr>
          <p:cNvPr id="413" name="Google Shape;413;g2b818b7aa44_2_104"/>
          <p:cNvSpPr txBox="1">
            <a:spLocks noGrp="1"/>
          </p:cNvSpPr>
          <p:nvPr>
            <p:ph type="subTitle" idx="4294967295"/>
          </p:nvPr>
        </p:nvSpPr>
        <p:spPr>
          <a:xfrm>
            <a:off x="5463075" y="1622325"/>
            <a:ext cx="3420000" cy="62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SzPts val="1400"/>
              <a:buNone/>
            </a:pPr>
            <a:r>
              <a:rPr lang="en" b="1"/>
              <a:t>Zone dove il ghiaccio e neve sono </a:t>
            </a:r>
            <a:r>
              <a:rPr lang="en" b="1">
                <a:solidFill>
                  <a:srgbClr val="FF6B65"/>
                </a:solidFill>
              </a:rPr>
              <a:t>diminuiti </a:t>
            </a:r>
            <a:r>
              <a:rPr lang="en" b="1"/>
              <a:t>nel 2020 rispetto al 1985</a:t>
            </a:r>
            <a:endParaRPr b="1"/>
          </a:p>
        </p:txBody>
      </p:sp>
      <p:sp>
        <p:nvSpPr>
          <p:cNvPr id="414" name="Google Shape;414;g2b818b7aa44_2_104"/>
          <p:cNvSpPr txBox="1">
            <a:spLocks noGrp="1"/>
          </p:cNvSpPr>
          <p:nvPr>
            <p:ph type="subTitle" idx="4294967295"/>
          </p:nvPr>
        </p:nvSpPr>
        <p:spPr>
          <a:xfrm>
            <a:off x="5463075" y="2901075"/>
            <a:ext cx="3420000" cy="62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SzPts val="1400"/>
              <a:buNone/>
            </a:pPr>
            <a:r>
              <a:rPr lang="en" b="1"/>
              <a:t>Zone dove il ghiaccio e neve sono </a:t>
            </a:r>
            <a:r>
              <a:rPr lang="en" b="1">
                <a:solidFill>
                  <a:schemeClr val="lt1"/>
                </a:solidFill>
              </a:rPr>
              <a:t>aumentati </a:t>
            </a:r>
            <a:r>
              <a:rPr lang="en" b="1"/>
              <a:t>nel 2020 rispetto al 1985</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2b818b7aa44_2_62"/>
          <p:cNvSpPr txBox="1">
            <a:spLocks noGrp="1"/>
          </p:cNvSpPr>
          <p:nvPr>
            <p:ph type="ctrTitle"/>
          </p:nvPr>
        </p:nvSpPr>
        <p:spPr>
          <a:xfrm>
            <a:off x="713250" y="0"/>
            <a:ext cx="7717500" cy="7881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dirty="0"/>
              <a:t>QGIS - Animazione</a:t>
            </a:r>
            <a:endParaRPr sz="2200" dirty="0"/>
          </a:p>
          <a:p>
            <a:pPr marL="0" lvl="0" indent="0" algn="l" rtl="0">
              <a:lnSpc>
                <a:spcPct val="100000"/>
              </a:lnSpc>
              <a:spcBef>
                <a:spcPts val="1200"/>
              </a:spcBef>
              <a:spcAft>
                <a:spcPts val="0"/>
              </a:spcAft>
              <a:buSzPts val="3600"/>
              <a:buNone/>
            </a:pPr>
            <a:endParaRPr dirty="0"/>
          </a:p>
        </p:txBody>
      </p:sp>
      <p:pic>
        <p:nvPicPr>
          <p:cNvPr id="420" name="Google Shape;420;g2b818b7aa44_2_62"/>
          <p:cNvPicPr preferRelativeResize="0"/>
          <p:nvPr/>
        </p:nvPicPr>
        <p:blipFill rotWithShape="1">
          <a:blip r:embed="rId3">
            <a:alphaModFix/>
          </a:blip>
          <a:srcRect/>
          <a:stretch/>
        </p:blipFill>
        <p:spPr>
          <a:xfrm>
            <a:off x="6951575" y="198250"/>
            <a:ext cx="484632" cy="484632"/>
          </a:xfrm>
          <a:prstGeom prst="rect">
            <a:avLst/>
          </a:prstGeom>
          <a:noFill/>
          <a:ln>
            <a:noFill/>
          </a:ln>
        </p:spPr>
      </p:pic>
      <p:pic>
        <p:nvPicPr>
          <p:cNvPr id="421" name="Google Shape;421;g2b818b7aa44_2_62"/>
          <p:cNvPicPr preferRelativeResize="0"/>
          <p:nvPr/>
        </p:nvPicPr>
        <p:blipFill>
          <a:blip r:embed="rId4">
            <a:alphaModFix amt="21000"/>
          </a:blip>
          <a:stretch>
            <a:fillRect/>
          </a:stretch>
        </p:blipFill>
        <p:spPr>
          <a:xfrm>
            <a:off x="-1475405" y="1646850"/>
            <a:ext cx="7717135" cy="5143501"/>
          </a:xfrm>
          <a:prstGeom prst="rect">
            <a:avLst/>
          </a:prstGeom>
          <a:noFill/>
          <a:ln>
            <a:noFill/>
          </a:ln>
        </p:spPr>
      </p:pic>
      <p:pic>
        <p:nvPicPr>
          <p:cNvPr id="422" name="Google Shape;422;g2b818b7aa44_2_62"/>
          <p:cNvPicPr preferRelativeResize="0"/>
          <p:nvPr/>
        </p:nvPicPr>
        <p:blipFill>
          <a:blip r:embed="rId5">
            <a:alphaModFix/>
          </a:blip>
          <a:stretch>
            <a:fillRect/>
          </a:stretch>
        </p:blipFill>
        <p:spPr>
          <a:xfrm>
            <a:off x="1721638" y="222675"/>
            <a:ext cx="457200" cy="435769"/>
          </a:xfrm>
          <a:prstGeom prst="rect">
            <a:avLst/>
          </a:prstGeom>
          <a:noFill/>
          <a:ln>
            <a:noFill/>
          </a:ln>
        </p:spPr>
      </p:pic>
      <p:pic>
        <p:nvPicPr>
          <p:cNvPr id="423" name="Google Shape;423;g2b818b7aa44_2_62"/>
          <p:cNvPicPr preferRelativeResize="0"/>
          <p:nvPr/>
        </p:nvPicPr>
        <p:blipFill>
          <a:blip r:embed="rId4">
            <a:alphaModFix amt="21000"/>
          </a:blip>
          <a:stretch>
            <a:fillRect/>
          </a:stretch>
        </p:blipFill>
        <p:spPr>
          <a:xfrm>
            <a:off x="4061483" y="1570650"/>
            <a:ext cx="7717135" cy="5143501"/>
          </a:xfrm>
          <a:prstGeom prst="rect">
            <a:avLst/>
          </a:prstGeom>
          <a:noFill/>
          <a:ln>
            <a:noFill/>
          </a:ln>
        </p:spPr>
      </p:pic>
      <p:pic>
        <p:nvPicPr>
          <p:cNvPr id="424" name="Google Shape;424;g2b818b7aa44_2_62"/>
          <p:cNvPicPr preferRelativeResize="0"/>
          <p:nvPr/>
        </p:nvPicPr>
        <p:blipFill>
          <a:blip r:embed="rId6">
            <a:alphaModFix/>
          </a:blip>
          <a:stretch>
            <a:fillRect/>
          </a:stretch>
        </p:blipFill>
        <p:spPr>
          <a:xfrm>
            <a:off x="1063688" y="886200"/>
            <a:ext cx="7016625" cy="4063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f19f023972_1_14"/>
          <p:cNvSpPr/>
          <p:nvPr/>
        </p:nvSpPr>
        <p:spPr>
          <a:xfrm>
            <a:off x="0" y="0"/>
            <a:ext cx="3747273" cy="5143429"/>
          </a:xfrm>
          <a:custGeom>
            <a:avLst/>
            <a:gdLst/>
            <a:ahLst/>
            <a:cxnLst/>
            <a:rect l="l" t="t" r="r" b="b"/>
            <a:pathLst>
              <a:path w="208849" h="208849" extrusionOk="0">
                <a:moveTo>
                  <a:pt x="0" y="0"/>
                </a:moveTo>
                <a:lnTo>
                  <a:pt x="0" y="208848"/>
                </a:lnTo>
                <a:lnTo>
                  <a:pt x="208848" y="208848"/>
                </a:lnTo>
                <a:lnTo>
                  <a:pt x="2088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g1f19f023972_1_14"/>
          <p:cNvSpPr/>
          <p:nvPr/>
        </p:nvSpPr>
        <p:spPr>
          <a:xfrm>
            <a:off x="4476921" y="773483"/>
            <a:ext cx="1562100" cy="1562100"/>
          </a:xfrm>
          <a:prstGeom prst="ellipse">
            <a:avLst/>
          </a:prstGeom>
          <a:solidFill>
            <a:schemeClr val="lt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g1f19f023972_1_14"/>
          <p:cNvSpPr txBox="1">
            <a:spLocks noGrp="1"/>
          </p:cNvSpPr>
          <p:nvPr>
            <p:ph type="title"/>
          </p:nvPr>
        </p:nvSpPr>
        <p:spPr>
          <a:xfrm>
            <a:off x="4476925" y="2513125"/>
            <a:ext cx="3951000" cy="1009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500"/>
              <a:t>Analisi &amp; Risultati</a:t>
            </a:r>
            <a:endParaRPr sz="3500"/>
          </a:p>
        </p:txBody>
      </p:sp>
      <p:sp>
        <p:nvSpPr>
          <p:cNvPr id="432" name="Google Shape;432;g1f19f023972_1_14"/>
          <p:cNvSpPr txBox="1">
            <a:spLocks noGrp="1"/>
          </p:cNvSpPr>
          <p:nvPr>
            <p:ph type="subTitle" idx="1"/>
          </p:nvPr>
        </p:nvSpPr>
        <p:spPr>
          <a:xfrm>
            <a:off x="4476925" y="3840025"/>
            <a:ext cx="3951000" cy="408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en"/>
              <a:t>Sono di seguito riportate le analisi condotte ed i risultati ottenuti</a:t>
            </a:r>
            <a:endParaRPr/>
          </a:p>
        </p:txBody>
      </p:sp>
      <p:sp>
        <p:nvSpPr>
          <p:cNvPr id="433" name="Google Shape;433;g1f19f023972_1_14"/>
          <p:cNvSpPr txBox="1">
            <a:spLocks noGrp="1"/>
          </p:cNvSpPr>
          <p:nvPr>
            <p:ph type="title" idx="2"/>
          </p:nvPr>
        </p:nvSpPr>
        <p:spPr>
          <a:xfrm>
            <a:off x="4539975" y="1049825"/>
            <a:ext cx="1436100" cy="100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03</a:t>
            </a:r>
            <a:endParaRPr/>
          </a:p>
        </p:txBody>
      </p:sp>
      <p:sp>
        <p:nvSpPr>
          <p:cNvPr id="434" name="Google Shape;434;g1f19f023972_1_14"/>
          <p:cNvSpPr/>
          <p:nvPr/>
        </p:nvSpPr>
        <p:spPr>
          <a:xfrm>
            <a:off x="0" y="0"/>
            <a:ext cx="3747273" cy="5143429"/>
          </a:xfrm>
          <a:custGeom>
            <a:avLst/>
            <a:gdLst/>
            <a:ahLst/>
            <a:cxnLst/>
            <a:rect l="l" t="t" r="r" b="b"/>
            <a:pathLst>
              <a:path w="208849" h="208849" extrusionOk="0">
                <a:moveTo>
                  <a:pt x="0" y="0"/>
                </a:moveTo>
                <a:lnTo>
                  <a:pt x="0" y="208848"/>
                </a:lnTo>
                <a:lnTo>
                  <a:pt x="208848" y="208848"/>
                </a:lnTo>
                <a:lnTo>
                  <a:pt x="208848" y="0"/>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435" name="Google Shape;435;g1f19f023972_1_14"/>
          <p:cNvPicPr preferRelativeResize="0"/>
          <p:nvPr/>
        </p:nvPicPr>
        <p:blipFill>
          <a:blip r:embed="rId3">
            <a:alphaModFix/>
          </a:blip>
          <a:stretch>
            <a:fillRect/>
          </a:stretch>
        </p:blipFill>
        <p:spPr>
          <a:xfrm>
            <a:off x="-69454" y="884525"/>
            <a:ext cx="3886200" cy="388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g1f19f023972_1_33"/>
          <p:cNvPicPr preferRelativeResize="0"/>
          <p:nvPr/>
        </p:nvPicPr>
        <p:blipFill>
          <a:blip r:embed="rId3">
            <a:alphaModFix amt="7000"/>
          </a:blip>
          <a:stretch>
            <a:fillRect/>
          </a:stretch>
        </p:blipFill>
        <p:spPr>
          <a:xfrm rot="517298">
            <a:off x="-1735100" y="-1460425"/>
            <a:ext cx="5143500" cy="5143500"/>
          </a:xfrm>
          <a:prstGeom prst="rect">
            <a:avLst/>
          </a:prstGeom>
          <a:noFill/>
          <a:ln>
            <a:noFill/>
          </a:ln>
        </p:spPr>
      </p:pic>
      <p:sp>
        <p:nvSpPr>
          <p:cNvPr id="441" name="Google Shape;441;g1f19f023972_1_33"/>
          <p:cNvSpPr/>
          <p:nvPr/>
        </p:nvSpPr>
        <p:spPr>
          <a:xfrm>
            <a:off x="481825" y="1100800"/>
            <a:ext cx="3717600" cy="24912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42" name="Google Shape;442;g1f19f023972_1_33"/>
          <p:cNvPicPr preferRelativeResize="0"/>
          <p:nvPr/>
        </p:nvPicPr>
        <p:blipFill>
          <a:blip r:embed="rId4">
            <a:alphaModFix amt="7000"/>
          </a:blip>
          <a:stretch>
            <a:fillRect/>
          </a:stretch>
        </p:blipFill>
        <p:spPr>
          <a:xfrm rot="1187960">
            <a:off x="5859475" y="-183825"/>
            <a:ext cx="5143500" cy="5143500"/>
          </a:xfrm>
          <a:prstGeom prst="rect">
            <a:avLst/>
          </a:prstGeom>
          <a:noFill/>
          <a:ln>
            <a:noFill/>
          </a:ln>
        </p:spPr>
      </p:pic>
      <p:sp>
        <p:nvSpPr>
          <p:cNvPr id="443" name="Google Shape;443;g1f19f023972_1_33"/>
          <p:cNvSpPr txBox="1">
            <a:spLocks noGrp="1"/>
          </p:cNvSpPr>
          <p:nvPr>
            <p:ph type="ctrTitle"/>
          </p:nvPr>
        </p:nvSpPr>
        <p:spPr>
          <a:xfrm>
            <a:off x="713250" y="186797"/>
            <a:ext cx="7717500" cy="62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sz="2400"/>
              <a:t>Cambiamenti morfologici</a:t>
            </a:r>
            <a:endParaRPr sz="2400"/>
          </a:p>
        </p:txBody>
      </p:sp>
      <p:pic>
        <p:nvPicPr>
          <p:cNvPr id="444" name="Google Shape;444;g1f19f023972_1_33"/>
          <p:cNvPicPr preferRelativeResize="0"/>
          <p:nvPr/>
        </p:nvPicPr>
        <p:blipFill rotWithShape="1">
          <a:blip r:embed="rId5">
            <a:alphaModFix/>
          </a:blip>
          <a:srcRect/>
          <a:stretch/>
        </p:blipFill>
        <p:spPr>
          <a:xfrm>
            <a:off x="751287" y="1292375"/>
            <a:ext cx="897900" cy="897900"/>
          </a:xfrm>
          <a:prstGeom prst="rect">
            <a:avLst/>
          </a:prstGeom>
          <a:noFill/>
          <a:ln>
            <a:noFill/>
          </a:ln>
        </p:spPr>
      </p:pic>
      <p:sp>
        <p:nvSpPr>
          <p:cNvPr id="445" name="Google Shape;445;g1f19f023972_1_33"/>
          <p:cNvSpPr txBox="1">
            <a:spLocks noGrp="1"/>
          </p:cNvSpPr>
          <p:nvPr>
            <p:ph type="subTitle" idx="1"/>
          </p:nvPr>
        </p:nvSpPr>
        <p:spPr>
          <a:xfrm>
            <a:off x="760675" y="2286125"/>
            <a:ext cx="3159900" cy="103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SzPts val="1400"/>
              <a:buNone/>
            </a:pPr>
            <a:r>
              <a:rPr lang="en"/>
              <a:t>L’andamento ascendente del riscaldamento globale ha portato ad una frammentazione del ghiacciaio in tre parti distinte</a:t>
            </a:r>
            <a:endParaRPr/>
          </a:p>
        </p:txBody>
      </p:sp>
      <p:sp>
        <p:nvSpPr>
          <p:cNvPr id="446" name="Google Shape;446;g1f19f023972_1_33"/>
          <p:cNvSpPr txBox="1">
            <a:spLocks noGrp="1"/>
          </p:cNvSpPr>
          <p:nvPr>
            <p:ph type="subTitle" idx="3"/>
          </p:nvPr>
        </p:nvSpPr>
        <p:spPr>
          <a:xfrm>
            <a:off x="1577363" y="1374563"/>
            <a:ext cx="2352600" cy="733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SzPts val="1800"/>
              <a:buNone/>
            </a:pPr>
            <a:r>
              <a:rPr lang="en" sz="2000"/>
              <a:t>Frammentazione del ghiacciaio</a:t>
            </a:r>
            <a:endParaRPr sz="2000"/>
          </a:p>
        </p:txBody>
      </p:sp>
      <p:sp>
        <p:nvSpPr>
          <p:cNvPr id="447" name="Google Shape;447;g1f19f023972_1_33"/>
          <p:cNvSpPr/>
          <p:nvPr/>
        </p:nvSpPr>
        <p:spPr>
          <a:xfrm>
            <a:off x="4944575" y="1063400"/>
            <a:ext cx="3717600" cy="24912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8" name="Google Shape;448;g1f19f023972_1_33"/>
          <p:cNvSpPr txBox="1">
            <a:spLocks noGrp="1"/>
          </p:cNvSpPr>
          <p:nvPr>
            <p:ph type="subTitle" idx="1"/>
          </p:nvPr>
        </p:nvSpPr>
        <p:spPr>
          <a:xfrm>
            <a:off x="5223425" y="2190275"/>
            <a:ext cx="3159900" cy="13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t>La nuova morfologia del ghiacciaio permette accumuli localizzati di neve, ma il ghiacciaio continua a sciogliersi globalmente.</a:t>
            </a:r>
            <a:endParaRPr/>
          </a:p>
        </p:txBody>
      </p:sp>
      <p:sp>
        <p:nvSpPr>
          <p:cNvPr id="449" name="Google Shape;449;g1f19f023972_1_33"/>
          <p:cNvSpPr txBox="1">
            <a:spLocks noGrp="1"/>
          </p:cNvSpPr>
          <p:nvPr>
            <p:ph type="subTitle" idx="3"/>
          </p:nvPr>
        </p:nvSpPr>
        <p:spPr>
          <a:xfrm>
            <a:off x="6040113" y="1337163"/>
            <a:ext cx="2352600" cy="733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t>Accumulo di neve in zone specifiche</a:t>
            </a:r>
            <a:endParaRPr sz="2000"/>
          </a:p>
        </p:txBody>
      </p:sp>
      <p:pic>
        <p:nvPicPr>
          <p:cNvPr id="450" name="Google Shape;450;g1f19f023972_1_33"/>
          <p:cNvPicPr preferRelativeResize="0"/>
          <p:nvPr/>
        </p:nvPicPr>
        <p:blipFill rotWithShape="1">
          <a:blip r:embed="rId6">
            <a:alphaModFix/>
          </a:blip>
          <a:srcRect/>
          <a:stretch/>
        </p:blipFill>
        <p:spPr>
          <a:xfrm>
            <a:off x="5214037" y="1254975"/>
            <a:ext cx="897900" cy="897900"/>
          </a:xfrm>
          <a:prstGeom prst="rect">
            <a:avLst/>
          </a:prstGeom>
          <a:noFill/>
          <a:ln>
            <a:noFill/>
          </a:ln>
        </p:spPr>
      </p:pic>
      <p:grpSp>
        <p:nvGrpSpPr>
          <p:cNvPr id="451" name="Google Shape;451;g1f19f023972_1_33"/>
          <p:cNvGrpSpPr/>
          <p:nvPr/>
        </p:nvGrpSpPr>
        <p:grpSpPr>
          <a:xfrm>
            <a:off x="-263025" y="4500675"/>
            <a:ext cx="9457723" cy="932100"/>
            <a:chOff x="-263025" y="4500675"/>
            <a:chExt cx="9457723" cy="932100"/>
          </a:xfrm>
        </p:grpSpPr>
        <p:pic>
          <p:nvPicPr>
            <p:cNvPr id="452" name="Google Shape;452;g1f19f023972_1_33"/>
            <p:cNvPicPr preferRelativeResize="0"/>
            <p:nvPr/>
          </p:nvPicPr>
          <p:blipFill>
            <a:blip r:embed="rId7">
              <a:alphaModFix amt="15000"/>
            </a:blip>
            <a:stretch>
              <a:fillRect/>
            </a:stretch>
          </p:blipFill>
          <p:spPr>
            <a:xfrm>
              <a:off x="-263025" y="4500675"/>
              <a:ext cx="5176202" cy="894725"/>
            </a:xfrm>
            <a:prstGeom prst="rect">
              <a:avLst/>
            </a:prstGeom>
            <a:noFill/>
            <a:ln>
              <a:noFill/>
            </a:ln>
          </p:spPr>
        </p:pic>
        <p:pic>
          <p:nvPicPr>
            <p:cNvPr id="453" name="Google Shape;453;g1f19f023972_1_33"/>
            <p:cNvPicPr preferRelativeResize="0"/>
            <p:nvPr/>
          </p:nvPicPr>
          <p:blipFill rotWithShape="1">
            <a:blip r:embed="rId7">
              <a:alphaModFix amt="15000"/>
            </a:blip>
            <a:srcRect l="17307"/>
            <a:stretch/>
          </p:blipFill>
          <p:spPr>
            <a:xfrm>
              <a:off x="4521175" y="4500675"/>
              <a:ext cx="4280448" cy="894725"/>
            </a:xfrm>
            <a:prstGeom prst="rect">
              <a:avLst/>
            </a:prstGeom>
            <a:noFill/>
            <a:ln>
              <a:noFill/>
            </a:ln>
          </p:spPr>
        </p:pic>
        <p:pic>
          <p:nvPicPr>
            <p:cNvPr id="454" name="Google Shape;454;g1f19f023972_1_33"/>
            <p:cNvPicPr preferRelativeResize="0"/>
            <p:nvPr/>
          </p:nvPicPr>
          <p:blipFill rotWithShape="1">
            <a:blip r:embed="rId7">
              <a:alphaModFix amt="15000"/>
            </a:blip>
            <a:srcRect l="17307" r="69234"/>
            <a:stretch/>
          </p:blipFill>
          <p:spPr>
            <a:xfrm>
              <a:off x="8498050" y="4538050"/>
              <a:ext cx="696648" cy="89472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2b818b7aa44_2_191"/>
          <p:cNvSpPr txBox="1">
            <a:spLocks noGrp="1"/>
          </p:cNvSpPr>
          <p:nvPr>
            <p:ph type="ctrTitle"/>
          </p:nvPr>
        </p:nvSpPr>
        <p:spPr>
          <a:xfrm>
            <a:off x="713250" y="12347"/>
            <a:ext cx="7717500" cy="77577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dirty="0"/>
              <a:t>Andamento Generale 2004 vs 2014</a:t>
            </a:r>
            <a:endParaRPr sz="2200" dirty="0"/>
          </a:p>
          <a:p>
            <a:pPr marL="0" lvl="0" indent="0" algn="l" rtl="0">
              <a:lnSpc>
                <a:spcPct val="100000"/>
              </a:lnSpc>
              <a:spcBef>
                <a:spcPts val="1200"/>
              </a:spcBef>
              <a:spcAft>
                <a:spcPts val="0"/>
              </a:spcAft>
              <a:buSzPts val="3600"/>
              <a:buNone/>
            </a:pPr>
            <a:endParaRPr dirty="0"/>
          </a:p>
        </p:txBody>
      </p:sp>
      <p:pic>
        <p:nvPicPr>
          <p:cNvPr id="460" name="Google Shape;460;g2b818b7aa44_2_191"/>
          <p:cNvPicPr preferRelativeResize="0"/>
          <p:nvPr/>
        </p:nvPicPr>
        <p:blipFill rotWithShape="1">
          <a:blip r:embed="rId3">
            <a:alphaModFix/>
          </a:blip>
          <a:srcRect/>
          <a:stretch/>
        </p:blipFill>
        <p:spPr>
          <a:xfrm>
            <a:off x="7103975" y="198250"/>
            <a:ext cx="484632" cy="484632"/>
          </a:xfrm>
          <a:prstGeom prst="rect">
            <a:avLst/>
          </a:prstGeom>
          <a:noFill/>
          <a:ln>
            <a:noFill/>
          </a:ln>
        </p:spPr>
      </p:pic>
      <p:pic>
        <p:nvPicPr>
          <p:cNvPr id="461" name="Google Shape;461;g2b818b7aa44_2_191"/>
          <p:cNvPicPr preferRelativeResize="0"/>
          <p:nvPr/>
        </p:nvPicPr>
        <p:blipFill>
          <a:blip r:embed="rId4">
            <a:alphaModFix amt="21000"/>
          </a:blip>
          <a:stretch>
            <a:fillRect/>
          </a:stretch>
        </p:blipFill>
        <p:spPr>
          <a:xfrm>
            <a:off x="-1475405" y="1646850"/>
            <a:ext cx="7717135" cy="5143501"/>
          </a:xfrm>
          <a:prstGeom prst="rect">
            <a:avLst/>
          </a:prstGeom>
          <a:noFill/>
          <a:ln>
            <a:noFill/>
          </a:ln>
        </p:spPr>
      </p:pic>
      <p:pic>
        <p:nvPicPr>
          <p:cNvPr id="462" name="Google Shape;462;g2b818b7aa44_2_191"/>
          <p:cNvPicPr preferRelativeResize="0"/>
          <p:nvPr/>
        </p:nvPicPr>
        <p:blipFill>
          <a:blip r:embed="rId4">
            <a:alphaModFix amt="21000"/>
          </a:blip>
          <a:stretch>
            <a:fillRect/>
          </a:stretch>
        </p:blipFill>
        <p:spPr>
          <a:xfrm>
            <a:off x="4061483" y="1570650"/>
            <a:ext cx="7717135" cy="5143501"/>
          </a:xfrm>
          <a:prstGeom prst="rect">
            <a:avLst/>
          </a:prstGeom>
          <a:noFill/>
          <a:ln>
            <a:noFill/>
          </a:ln>
        </p:spPr>
      </p:pic>
      <p:pic>
        <p:nvPicPr>
          <p:cNvPr id="463" name="Google Shape;463;g2b818b7aa44_2_191"/>
          <p:cNvPicPr preferRelativeResize="0"/>
          <p:nvPr/>
        </p:nvPicPr>
        <p:blipFill rotWithShape="1">
          <a:blip r:embed="rId5">
            <a:alphaModFix/>
          </a:blip>
          <a:srcRect t="2344" b="2344"/>
          <a:stretch/>
        </p:blipFill>
        <p:spPr>
          <a:xfrm>
            <a:off x="1569238" y="222675"/>
            <a:ext cx="457201" cy="435768"/>
          </a:xfrm>
          <a:prstGeom prst="rect">
            <a:avLst/>
          </a:prstGeom>
          <a:noFill/>
          <a:ln>
            <a:noFill/>
          </a:ln>
        </p:spPr>
      </p:pic>
      <p:sp>
        <p:nvSpPr>
          <p:cNvPr id="464" name="Google Shape;464;g2b818b7aa44_2_191"/>
          <p:cNvSpPr/>
          <p:nvPr/>
        </p:nvSpPr>
        <p:spPr>
          <a:xfrm>
            <a:off x="4788900" y="2851825"/>
            <a:ext cx="4018800" cy="8970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g2b818b7aa44_2_191"/>
          <p:cNvSpPr/>
          <p:nvPr/>
        </p:nvSpPr>
        <p:spPr>
          <a:xfrm flipH="1">
            <a:off x="4993049" y="3011199"/>
            <a:ext cx="704100" cy="704100"/>
          </a:xfrm>
          <a:prstGeom prst="blockArc">
            <a:avLst>
              <a:gd name="adj1" fmla="val 8180856"/>
              <a:gd name="adj2" fmla="val 16207972"/>
              <a:gd name="adj3" fmla="val 9858"/>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6" name="Google Shape;466;g2b818b7aa44_2_191"/>
          <p:cNvPicPr preferRelativeResize="0"/>
          <p:nvPr/>
        </p:nvPicPr>
        <p:blipFill>
          <a:blip r:embed="rId6">
            <a:alphaModFix/>
          </a:blip>
          <a:stretch>
            <a:fillRect/>
          </a:stretch>
        </p:blipFill>
        <p:spPr>
          <a:xfrm>
            <a:off x="426352" y="973677"/>
            <a:ext cx="3913631" cy="3196134"/>
          </a:xfrm>
          <a:prstGeom prst="rect">
            <a:avLst/>
          </a:prstGeom>
          <a:noFill/>
          <a:ln>
            <a:noFill/>
          </a:ln>
        </p:spPr>
      </p:pic>
      <p:sp>
        <p:nvSpPr>
          <p:cNvPr id="467" name="Google Shape;467;g2b818b7aa44_2_191"/>
          <p:cNvSpPr/>
          <p:nvPr/>
        </p:nvSpPr>
        <p:spPr>
          <a:xfrm>
            <a:off x="4788900" y="1394650"/>
            <a:ext cx="4018800" cy="8970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 name="Google Shape;468;g2b818b7aa44_2_191"/>
          <p:cNvSpPr txBox="1">
            <a:spLocks noGrp="1"/>
          </p:cNvSpPr>
          <p:nvPr>
            <p:ph type="subTitle" idx="4294967295"/>
          </p:nvPr>
        </p:nvSpPr>
        <p:spPr>
          <a:xfrm>
            <a:off x="5871725" y="1650088"/>
            <a:ext cx="2935800"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b="1"/>
              <a:t>Area coperta da ghiaccio</a:t>
            </a:r>
            <a:endParaRPr b="1"/>
          </a:p>
        </p:txBody>
      </p:sp>
      <p:sp>
        <p:nvSpPr>
          <p:cNvPr id="469" name="Google Shape;469;g2b818b7aa44_2_191"/>
          <p:cNvSpPr txBox="1">
            <a:spLocks noGrp="1"/>
          </p:cNvSpPr>
          <p:nvPr>
            <p:ph type="title" idx="4294967295"/>
          </p:nvPr>
        </p:nvSpPr>
        <p:spPr>
          <a:xfrm>
            <a:off x="4789073" y="1629925"/>
            <a:ext cx="1112400" cy="55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 sz="2100"/>
              <a:t>22%</a:t>
            </a:r>
            <a:endParaRPr sz="2100"/>
          </a:p>
        </p:txBody>
      </p:sp>
      <p:sp>
        <p:nvSpPr>
          <p:cNvPr id="470" name="Google Shape;470;g2b818b7aa44_2_191"/>
          <p:cNvSpPr/>
          <p:nvPr/>
        </p:nvSpPr>
        <p:spPr>
          <a:xfrm flipH="1">
            <a:off x="4993074" y="1553868"/>
            <a:ext cx="704400" cy="704400"/>
          </a:xfrm>
          <a:prstGeom prst="blockArc">
            <a:avLst>
              <a:gd name="adj1" fmla="val 11320238"/>
              <a:gd name="adj2" fmla="val 16207972"/>
              <a:gd name="adj3" fmla="val 9858"/>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g2b818b7aa44_2_191"/>
          <p:cNvSpPr txBox="1">
            <a:spLocks noGrp="1"/>
          </p:cNvSpPr>
          <p:nvPr>
            <p:ph type="subTitle" idx="4294967295"/>
          </p:nvPr>
        </p:nvSpPr>
        <p:spPr>
          <a:xfrm>
            <a:off x="5871550" y="3024188"/>
            <a:ext cx="2935800" cy="5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Volume complessivo del ghiacciaio</a:t>
            </a:r>
            <a:endParaRPr b="1"/>
          </a:p>
          <a:p>
            <a:pPr marL="0" lvl="0" indent="0" algn="l" rtl="0">
              <a:spcBef>
                <a:spcPts val="1200"/>
              </a:spcBef>
              <a:spcAft>
                <a:spcPts val="0"/>
              </a:spcAft>
              <a:buNone/>
            </a:pPr>
            <a:endParaRPr b="1"/>
          </a:p>
          <a:p>
            <a:pPr marL="0" lvl="0" indent="0" algn="l" rtl="0">
              <a:spcBef>
                <a:spcPts val="1200"/>
              </a:spcBef>
              <a:spcAft>
                <a:spcPts val="1200"/>
              </a:spcAft>
              <a:buNone/>
            </a:pPr>
            <a:endParaRPr b="1"/>
          </a:p>
        </p:txBody>
      </p:sp>
      <p:sp>
        <p:nvSpPr>
          <p:cNvPr id="472" name="Google Shape;472;g2b818b7aa44_2_191"/>
          <p:cNvSpPr txBox="1">
            <a:spLocks noGrp="1"/>
          </p:cNvSpPr>
          <p:nvPr>
            <p:ph type="title" idx="4294967295"/>
          </p:nvPr>
        </p:nvSpPr>
        <p:spPr>
          <a:xfrm>
            <a:off x="4788898" y="3087099"/>
            <a:ext cx="1112400" cy="55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 sz="2100"/>
              <a:t>30%</a:t>
            </a:r>
            <a:endParaRPr sz="2100"/>
          </a:p>
        </p:txBody>
      </p:sp>
      <p:sp>
        <p:nvSpPr>
          <p:cNvPr id="473" name="Google Shape;473;g2b818b7aa44_2_191"/>
          <p:cNvSpPr/>
          <p:nvPr/>
        </p:nvSpPr>
        <p:spPr>
          <a:xfrm flipH="1">
            <a:off x="4992899" y="3011043"/>
            <a:ext cx="704400" cy="704400"/>
          </a:xfrm>
          <a:prstGeom prst="blockArc">
            <a:avLst>
              <a:gd name="adj1" fmla="val 11320238"/>
              <a:gd name="adj2" fmla="val 16207972"/>
              <a:gd name="adj3" fmla="val 9858"/>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g2b8344f4b22_0_1"/>
          <p:cNvPicPr preferRelativeResize="0"/>
          <p:nvPr/>
        </p:nvPicPr>
        <p:blipFill>
          <a:blip r:embed="rId3">
            <a:alphaModFix amt="7000"/>
          </a:blip>
          <a:stretch>
            <a:fillRect/>
          </a:stretch>
        </p:blipFill>
        <p:spPr>
          <a:xfrm rot="1187960">
            <a:off x="5859475" y="-183825"/>
            <a:ext cx="5143500" cy="5143500"/>
          </a:xfrm>
          <a:prstGeom prst="rect">
            <a:avLst/>
          </a:prstGeom>
          <a:noFill/>
          <a:ln>
            <a:noFill/>
          </a:ln>
        </p:spPr>
      </p:pic>
      <p:pic>
        <p:nvPicPr>
          <p:cNvPr id="220" name="Google Shape;220;g2b8344f4b22_0_1"/>
          <p:cNvPicPr preferRelativeResize="0"/>
          <p:nvPr/>
        </p:nvPicPr>
        <p:blipFill>
          <a:blip r:embed="rId4">
            <a:alphaModFix amt="7000"/>
          </a:blip>
          <a:stretch>
            <a:fillRect/>
          </a:stretch>
        </p:blipFill>
        <p:spPr>
          <a:xfrm rot="517298">
            <a:off x="-1735100" y="-1460425"/>
            <a:ext cx="5143500" cy="5143500"/>
          </a:xfrm>
          <a:prstGeom prst="rect">
            <a:avLst/>
          </a:prstGeom>
          <a:noFill/>
          <a:ln>
            <a:noFill/>
          </a:ln>
        </p:spPr>
      </p:pic>
      <p:grpSp>
        <p:nvGrpSpPr>
          <p:cNvPr id="221" name="Google Shape;221;g2b8344f4b22_0_1"/>
          <p:cNvGrpSpPr/>
          <p:nvPr/>
        </p:nvGrpSpPr>
        <p:grpSpPr>
          <a:xfrm>
            <a:off x="-263025" y="4500675"/>
            <a:ext cx="9457723" cy="932100"/>
            <a:chOff x="-263025" y="4500675"/>
            <a:chExt cx="9457723" cy="932100"/>
          </a:xfrm>
        </p:grpSpPr>
        <p:pic>
          <p:nvPicPr>
            <p:cNvPr id="222" name="Google Shape;222;g2b8344f4b22_0_1"/>
            <p:cNvPicPr preferRelativeResize="0"/>
            <p:nvPr/>
          </p:nvPicPr>
          <p:blipFill>
            <a:blip r:embed="rId5">
              <a:alphaModFix amt="15000"/>
            </a:blip>
            <a:stretch>
              <a:fillRect/>
            </a:stretch>
          </p:blipFill>
          <p:spPr>
            <a:xfrm>
              <a:off x="-263025" y="4500675"/>
              <a:ext cx="5176202" cy="894725"/>
            </a:xfrm>
            <a:prstGeom prst="rect">
              <a:avLst/>
            </a:prstGeom>
            <a:noFill/>
            <a:ln>
              <a:noFill/>
            </a:ln>
          </p:spPr>
        </p:pic>
        <p:pic>
          <p:nvPicPr>
            <p:cNvPr id="223" name="Google Shape;223;g2b8344f4b22_0_1"/>
            <p:cNvPicPr preferRelativeResize="0"/>
            <p:nvPr/>
          </p:nvPicPr>
          <p:blipFill rotWithShape="1">
            <a:blip r:embed="rId5">
              <a:alphaModFix amt="15000"/>
            </a:blip>
            <a:srcRect l="17307"/>
            <a:stretch/>
          </p:blipFill>
          <p:spPr>
            <a:xfrm>
              <a:off x="4521175" y="4500675"/>
              <a:ext cx="4280448" cy="894725"/>
            </a:xfrm>
            <a:prstGeom prst="rect">
              <a:avLst/>
            </a:prstGeom>
            <a:noFill/>
            <a:ln>
              <a:noFill/>
            </a:ln>
          </p:spPr>
        </p:pic>
        <p:pic>
          <p:nvPicPr>
            <p:cNvPr id="224" name="Google Shape;224;g2b8344f4b22_0_1"/>
            <p:cNvPicPr preferRelativeResize="0"/>
            <p:nvPr/>
          </p:nvPicPr>
          <p:blipFill rotWithShape="1">
            <a:blip r:embed="rId5">
              <a:alphaModFix amt="15000"/>
            </a:blip>
            <a:srcRect l="17307" r="69234"/>
            <a:stretch/>
          </p:blipFill>
          <p:spPr>
            <a:xfrm>
              <a:off x="8498050" y="4538050"/>
              <a:ext cx="696648" cy="894725"/>
            </a:xfrm>
            <a:prstGeom prst="rect">
              <a:avLst/>
            </a:prstGeom>
            <a:noFill/>
            <a:ln>
              <a:noFill/>
            </a:ln>
          </p:spPr>
        </p:pic>
      </p:grpSp>
      <p:sp>
        <p:nvSpPr>
          <p:cNvPr id="225" name="Google Shape;225;g2b8344f4b22_0_1"/>
          <p:cNvSpPr txBox="1">
            <a:spLocks noGrp="1"/>
          </p:cNvSpPr>
          <p:nvPr>
            <p:ph type="ctrTitle" idx="9"/>
          </p:nvPr>
        </p:nvSpPr>
        <p:spPr>
          <a:xfrm>
            <a:off x="713250" y="44922"/>
            <a:ext cx="7717500" cy="62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Chi siamo</a:t>
            </a:r>
            <a:endParaRPr/>
          </a:p>
        </p:txBody>
      </p:sp>
      <p:pic>
        <p:nvPicPr>
          <p:cNvPr id="226" name="Google Shape;226;g2b8344f4b22_0_1"/>
          <p:cNvPicPr preferRelativeResize="0"/>
          <p:nvPr/>
        </p:nvPicPr>
        <p:blipFill rotWithShape="1">
          <a:blip r:embed="rId6">
            <a:alphaModFix/>
          </a:blip>
          <a:srcRect l="4980" t="11002" r="6711" b="30222"/>
          <a:stretch/>
        </p:blipFill>
        <p:spPr>
          <a:xfrm>
            <a:off x="1627125" y="1261525"/>
            <a:ext cx="1645800" cy="1642500"/>
          </a:xfrm>
          <a:prstGeom prst="ellipse">
            <a:avLst/>
          </a:prstGeom>
          <a:noFill/>
          <a:ln>
            <a:noFill/>
          </a:ln>
        </p:spPr>
      </p:pic>
      <p:pic>
        <p:nvPicPr>
          <p:cNvPr id="227" name="Google Shape;227;g2b8344f4b22_0_1"/>
          <p:cNvPicPr preferRelativeResize="0"/>
          <p:nvPr/>
        </p:nvPicPr>
        <p:blipFill rotWithShape="1">
          <a:blip r:embed="rId7">
            <a:alphaModFix/>
          </a:blip>
          <a:srcRect l="16613" r="16613"/>
          <a:stretch/>
        </p:blipFill>
        <p:spPr>
          <a:xfrm>
            <a:off x="5699925" y="1261525"/>
            <a:ext cx="1645800" cy="1642500"/>
          </a:xfrm>
          <a:prstGeom prst="ellipse">
            <a:avLst/>
          </a:prstGeom>
          <a:noFill/>
          <a:ln>
            <a:noFill/>
          </a:ln>
        </p:spPr>
      </p:pic>
      <p:sp>
        <p:nvSpPr>
          <p:cNvPr id="228" name="Google Shape;228;g2b8344f4b22_0_1"/>
          <p:cNvSpPr txBox="1">
            <a:spLocks noGrp="1"/>
          </p:cNvSpPr>
          <p:nvPr>
            <p:ph type="subTitle" idx="1"/>
          </p:nvPr>
        </p:nvSpPr>
        <p:spPr>
          <a:xfrm>
            <a:off x="647325" y="3130250"/>
            <a:ext cx="3605400" cy="662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sz="1500"/>
              <a:t>Dario Mazza</a:t>
            </a:r>
            <a:endParaRPr sz="1500"/>
          </a:p>
          <a:p>
            <a:pPr marL="0" lvl="0" indent="0" algn="ctr" rtl="0">
              <a:lnSpc>
                <a:spcPct val="100000"/>
              </a:lnSpc>
              <a:spcBef>
                <a:spcPts val="0"/>
              </a:spcBef>
              <a:spcAft>
                <a:spcPts val="0"/>
              </a:spcAft>
              <a:buSzPts val="2800"/>
              <a:buNone/>
            </a:pPr>
            <a:r>
              <a:rPr lang="en" sz="1500"/>
              <a:t>d.mazza6@studenti.unisa.it</a:t>
            </a:r>
            <a:endParaRPr sz="1100"/>
          </a:p>
        </p:txBody>
      </p:sp>
      <p:sp>
        <p:nvSpPr>
          <p:cNvPr id="229" name="Google Shape;229;g2b8344f4b22_0_1"/>
          <p:cNvSpPr txBox="1">
            <a:spLocks noGrp="1"/>
          </p:cNvSpPr>
          <p:nvPr>
            <p:ph type="subTitle" idx="1"/>
          </p:nvPr>
        </p:nvSpPr>
        <p:spPr>
          <a:xfrm>
            <a:off x="4720125" y="3130250"/>
            <a:ext cx="3605400" cy="662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sz="1500"/>
              <a:t>Luca Morelli</a:t>
            </a:r>
            <a:endParaRPr sz="1500"/>
          </a:p>
          <a:p>
            <a:pPr marL="0" lvl="0" indent="0" algn="ctr" rtl="0">
              <a:lnSpc>
                <a:spcPct val="100000"/>
              </a:lnSpc>
              <a:spcBef>
                <a:spcPts val="0"/>
              </a:spcBef>
              <a:spcAft>
                <a:spcPts val="0"/>
              </a:spcAft>
              <a:buSzPts val="2800"/>
              <a:buNone/>
            </a:pPr>
            <a:r>
              <a:rPr lang="en" sz="1500"/>
              <a:t>l.morelli6@studenti.unisa.it</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2b818b7aa44_2_212"/>
          <p:cNvSpPr txBox="1">
            <a:spLocks noGrp="1"/>
          </p:cNvSpPr>
          <p:nvPr>
            <p:ph type="ctrTitle"/>
          </p:nvPr>
        </p:nvSpPr>
        <p:spPr>
          <a:xfrm>
            <a:off x="713250" y="71126"/>
            <a:ext cx="7717500" cy="71699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dirty="0"/>
              <a:t>Andamento Generale 2014 vs 2020</a:t>
            </a:r>
            <a:endParaRPr sz="2200" dirty="0"/>
          </a:p>
          <a:p>
            <a:pPr marL="0" lvl="0" indent="0" algn="l" rtl="0">
              <a:lnSpc>
                <a:spcPct val="100000"/>
              </a:lnSpc>
              <a:spcBef>
                <a:spcPts val="1200"/>
              </a:spcBef>
              <a:spcAft>
                <a:spcPts val="0"/>
              </a:spcAft>
              <a:buSzPts val="3600"/>
              <a:buNone/>
            </a:pPr>
            <a:endParaRPr dirty="0"/>
          </a:p>
        </p:txBody>
      </p:sp>
      <p:pic>
        <p:nvPicPr>
          <p:cNvPr id="479" name="Google Shape;479;g2b818b7aa44_2_212"/>
          <p:cNvPicPr preferRelativeResize="0"/>
          <p:nvPr/>
        </p:nvPicPr>
        <p:blipFill rotWithShape="1">
          <a:blip r:embed="rId3">
            <a:alphaModFix/>
          </a:blip>
          <a:srcRect/>
          <a:stretch/>
        </p:blipFill>
        <p:spPr>
          <a:xfrm>
            <a:off x="7103975" y="198250"/>
            <a:ext cx="484632" cy="484632"/>
          </a:xfrm>
          <a:prstGeom prst="rect">
            <a:avLst/>
          </a:prstGeom>
          <a:noFill/>
          <a:ln>
            <a:noFill/>
          </a:ln>
        </p:spPr>
      </p:pic>
      <p:pic>
        <p:nvPicPr>
          <p:cNvPr id="480" name="Google Shape;480;g2b818b7aa44_2_212"/>
          <p:cNvPicPr preferRelativeResize="0"/>
          <p:nvPr/>
        </p:nvPicPr>
        <p:blipFill>
          <a:blip r:embed="rId4">
            <a:alphaModFix amt="21000"/>
          </a:blip>
          <a:stretch>
            <a:fillRect/>
          </a:stretch>
        </p:blipFill>
        <p:spPr>
          <a:xfrm>
            <a:off x="-1475405" y="1646850"/>
            <a:ext cx="7717135" cy="5143501"/>
          </a:xfrm>
          <a:prstGeom prst="rect">
            <a:avLst/>
          </a:prstGeom>
          <a:noFill/>
          <a:ln>
            <a:noFill/>
          </a:ln>
        </p:spPr>
      </p:pic>
      <p:pic>
        <p:nvPicPr>
          <p:cNvPr id="481" name="Google Shape;481;g2b818b7aa44_2_212"/>
          <p:cNvPicPr preferRelativeResize="0"/>
          <p:nvPr/>
        </p:nvPicPr>
        <p:blipFill>
          <a:blip r:embed="rId4">
            <a:alphaModFix amt="21000"/>
          </a:blip>
          <a:stretch>
            <a:fillRect/>
          </a:stretch>
        </p:blipFill>
        <p:spPr>
          <a:xfrm>
            <a:off x="4061483" y="1570650"/>
            <a:ext cx="7717135" cy="5143501"/>
          </a:xfrm>
          <a:prstGeom prst="rect">
            <a:avLst/>
          </a:prstGeom>
          <a:noFill/>
          <a:ln>
            <a:noFill/>
          </a:ln>
        </p:spPr>
      </p:pic>
      <p:pic>
        <p:nvPicPr>
          <p:cNvPr id="482" name="Google Shape;482;g2b818b7aa44_2_212"/>
          <p:cNvPicPr preferRelativeResize="0"/>
          <p:nvPr/>
        </p:nvPicPr>
        <p:blipFill rotWithShape="1">
          <a:blip r:embed="rId5">
            <a:alphaModFix/>
          </a:blip>
          <a:srcRect t="2344" b="2344"/>
          <a:stretch/>
        </p:blipFill>
        <p:spPr>
          <a:xfrm>
            <a:off x="1569238" y="222675"/>
            <a:ext cx="457201" cy="435768"/>
          </a:xfrm>
          <a:prstGeom prst="rect">
            <a:avLst/>
          </a:prstGeom>
          <a:noFill/>
          <a:ln>
            <a:noFill/>
          </a:ln>
        </p:spPr>
      </p:pic>
      <p:pic>
        <p:nvPicPr>
          <p:cNvPr id="483" name="Google Shape;483;g2b818b7aa44_2_212"/>
          <p:cNvPicPr preferRelativeResize="0"/>
          <p:nvPr/>
        </p:nvPicPr>
        <p:blipFill rotWithShape="1">
          <a:blip r:embed="rId6">
            <a:alphaModFix/>
          </a:blip>
          <a:srcRect t="1323" b="1323"/>
          <a:stretch/>
        </p:blipFill>
        <p:spPr>
          <a:xfrm>
            <a:off x="426340" y="1270577"/>
            <a:ext cx="3913633" cy="3196135"/>
          </a:xfrm>
          <a:prstGeom prst="rect">
            <a:avLst/>
          </a:prstGeom>
          <a:noFill/>
          <a:ln>
            <a:noFill/>
          </a:ln>
        </p:spPr>
      </p:pic>
      <p:sp>
        <p:nvSpPr>
          <p:cNvPr id="484" name="Google Shape;484;g2b818b7aa44_2_212"/>
          <p:cNvSpPr/>
          <p:nvPr/>
        </p:nvSpPr>
        <p:spPr>
          <a:xfrm>
            <a:off x="4914575" y="973675"/>
            <a:ext cx="3477300" cy="17442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500" b="1">
              <a:solidFill>
                <a:schemeClr val="dk1"/>
              </a:solidFill>
              <a:latin typeface="Barlow"/>
              <a:ea typeface="Barlow"/>
              <a:cs typeface="Barlow"/>
              <a:sym typeface="Barlow"/>
            </a:endParaRPr>
          </a:p>
        </p:txBody>
      </p:sp>
      <p:sp>
        <p:nvSpPr>
          <p:cNvPr id="485" name="Google Shape;485;g2b818b7aa44_2_212"/>
          <p:cNvSpPr txBox="1"/>
          <p:nvPr/>
        </p:nvSpPr>
        <p:spPr>
          <a:xfrm>
            <a:off x="5763350" y="1092800"/>
            <a:ext cx="2328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Barlow"/>
                <a:ea typeface="Barlow"/>
                <a:cs typeface="Barlow"/>
                <a:sym typeface="Barlow"/>
              </a:rPr>
              <a:t>Processo di scioglimento </a:t>
            </a:r>
            <a:endParaRPr sz="1500" b="1">
              <a:solidFill>
                <a:schemeClr val="dk1"/>
              </a:solidFill>
              <a:latin typeface="Barlow"/>
              <a:ea typeface="Barlow"/>
              <a:cs typeface="Barlow"/>
              <a:sym typeface="Barlow"/>
            </a:endParaRPr>
          </a:p>
        </p:txBody>
      </p:sp>
      <p:sp>
        <p:nvSpPr>
          <p:cNvPr id="486" name="Google Shape;486;g2b818b7aa44_2_212"/>
          <p:cNvSpPr txBox="1"/>
          <p:nvPr/>
        </p:nvSpPr>
        <p:spPr>
          <a:xfrm>
            <a:off x="5129825" y="1508300"/>
            <a:ext cx="3000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200"/>
              </a:spcAft>
              <a:buNone/>
            </a:pPr>
            <a:r>
              <a:rPr lang="en" sz="1200">
                <a:solidFill>
                  <a:schemeClr val="dk1"/>
                </a:solidFill>
                <a:latin typeface="Amiko"/>
                <a:ea typeface="Amiko"/>
                <a:cs typeface="Amiko"/>
                <a:sym typeface="Amiko"/>
              </a:rPr>
              <a:t>Seppur gli inverni 2008-2009 e 2013-2014 abbiano bilanciato per qualche anno la perdita di neve, il trend è ascendente anche per la Marmolada</a:t>
            </a:r>
            <a:endParaRPr sz="1200">
              <a:solidFill>
                <a:schemeClr val="dk1"/>
              </a:solidFill>
              <a:latin typeface="Amiko"/>
              <a:ea typeface="Amiko"/>
              <a:cs typeface="Amiko"/>
              <a:sym typeface="Amiko"/>
            </a:endParaRPr>
          </a:p>
        </p:txBody>
      </p:sp>
      <p:pic>
        <p:nvPicPr>
          <p:cNvPr id="487" name="Google Shape;487;g2b818b7aa44_2_212"/>
          <p:cNvPicPr preferRelativeResize="0"/>
          <p:nvPr/>
        </p:nvPicPr>
        <p:blipFill>
          <a:blip r:embed="rId7">
            <a:alphaModFix/>
          </a:blip>
          <a:stretch>
            <a:fillRect/>
          </a:stretch>
        </p:blipFill>
        <p:spPr>
          <a:xfrm>
            <a:off x="5214800" y="1071950"/>
            <a:ext cx="457199" cy="457201"/>
          </a:xfrm>
          <a:prstGeom prst="rect">
            <a:avLst/>
          </a:prstGeom>
          <a:noFill/>
          <a:ln>
            <a:noFill/>
          </a:ln>
        </p:spPr>
      </p:pic>
      <p:sp>
        <p:nvSpPr>
          <p:cNvPr id="488" name="Google Shape;488;g2b818b7aa44_2_212"/>
          <p:cNvSpPr/>
          <p:nvPr/>
        </p:nvSpPr>
        <p:spPr>
          <a:xfrm>
            <a:off x="4891175" y="3008675"/>
            <a:ext cx="3477300" cy="17442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500" b="1">
              <a:solidFill>
                <a:schemeClr val="dk1"/>
              </a:solidFill>
              <a:latin typeface="Barlow"/>
              <a:ea typeface="Barlow"/>
              <a:cs typeface="Barlow"/>
              <a:sym typeface="Barlow"/>
            </a:endParaRPr>
          </a:p>
        </p:txBody>
      </p:sp>
      <p:sp>
        <p:nvSpPr>
          <p:cNvPr id="489" name="Google Shape;489;g2b818b7aa44_2_212"/>
          <p:cNvSpPr txBox="1"/>
          <p:nvPr/>
        </p:nvSpPr>
        <p:spPr>
          <a:xfrm>
            <a:off x="5739950" y="3127800"/>
            <a:ext cx="2328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latin typeface="Barlow"/>
                <a:ea typeface="Barlow"/>
                <a:cs typeface="Barlow"/>
                <a:sym typeface="Barlow"/>
              </a:rPr>
              <a:t>Marmolada &amp; Anomalie</a:t>
            </a:r>
            <a:endParaRPr sz="1500" b="1">
              <a:solidFill>
                <a:schemeClr val="dk1"/>
              </a:solidFill>
              <a:latin typeface="Barlow"/>
              <a:ea typeface="Barlow"/>
              <a:cs typeface="Barlow"/>
              <a:sym typeface="Barlow"/>
            </a:endParaRPr>
          </a:p>
        </p:txBody>
      </p:sp>
      <p:sp>
        <p:nvSpPr>
          <p:cNvPr id="490" name="Google Shape;490;g2b818b7aa44_2_212"/>
          <p:cNvSpPr txBox="1"/>
          <p:nvPr/>
        </p:nvSpPr>
        <p:spPr>
          <a:xfrm>
            <a:off x="5106425" y="3543300"/>
            <a:ext cx="3000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200"/>
              </a:spcAft>
              <a:buNone/>
            </a:pPr>
            <a:r>
              <a:rPr lang="en" sz="1200">
                <a:solidFill>
                  <a:schemeClr val="dk1"/>
                </a:solidFill>
                <a:latin typeface="Amiko"/>
                <a:ea typeface="Amiko"/>
                <a:cs typeface="Amiko"/>
                <a:sym typeface="Amiko"/>
              </a:rPr>
              <a:t>La Marmolada sembra registrare un andamento anomalo, in quanto l’andamento è sì ascendente ma più lento</a:t>
            </a:r>
            <a:endParaRPr sz="1200">
              <a:solidFill>
                <a:schemeClr val="dk1"/>
              </a:solidFill>
              <a:latin typeface="Amiko"/>
              <a:ea typeface="Amiko"/>
              <a:cs typeface="Amiko"/>
              <a:sym typeface="Amiko"/>
            </a:endParaRPr>
          </a:p>
        </p:txBody>
      </p:sp>
      <p:pic>
        <p:nvPicPr>
          <p:cNvPr id="491" name="Google Shape;491;g2b818b7aa44_2_212"/>
          <p:cNvPicPr preferRelativeResize="0"/>
          <p:nvPr/>
        </p:nvPicPr>
        <p:blipFill rotWithShape="1">
          <a:blip r:embed="rId8">
            <a:alphaModFix/>
          </a:blip>
          <a:srcRect/>
          <a:stretch/>
        </p:blipFill>
        <p:spPr>
          <a:xfrm>
            <a:off x="5191400" y="3106950"/>
            <a:ext cx="457199" cy="457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g1f19f023972_1_174"/>
          <p:cNvPicPr preferRelativeResize="0"/>
          <p:nvPr/>
        </p:nvPicPr>
        <p:blipFill>
          <a:blip r:embed="rId3">
            <a:alphaModFix amt="7000"/>
          </a:blip>
          <a:stretch>
            <a:fillRect/>
          </a:stretch>
        </p:blipFill>
        <p:spPr>
          <a:xfrm rot="517298">
            <a:off x="-1735100" y="-1460425"/>
            <a:ext cx="5143500" cy="5143500"/>
          </a:xfrm>
          <a:prstGeom prst="rect">
            <a:avLst/>
          </a:prstGeom>
          <a:noFill/>
          <a:ln>
            <a:noFill/>
          </a:ln>
        </p:spPr>
      </p:pic>
      <p:cxnSp>
        <p:nvCxnSpPr>
          <p:cNvPr id="497" name="Google Shape;497;g1f19f023972_1_174"/>
          <p:cNvCxnSpPr>
            <a:stCxn id="498" idx="3"/>
            <a:endCxn id="499" idx="1"/>
          </p:cNvCxnSpPr>
          <p:nvPr/>
        </p:nvCxnSpPr>
        <p:spPr>
          <a:xfrm>
            <a:off x="5504260" y="1840235"/>
            <a:ext cx="686400" cy="600"/>
          </a:xfrm>
          <a:prstGeom prst="curvedConnector3">
            <a:avLst>
              <a:gd name="adj1" fmla="val 49995"/>
            </a:avLst>
          </a:prstGeom>
          <a:noFill/>
          <a:ln w="38100" cap="flat" cmpd="sng">
            <a:solidFill>
              <a:schemeClr val="dk1"/>
            </a:solidFill>
            <a:prstDash val="solid"/>
            <a:round/>
            <a:headEnd type="none" w="sm" len="sm"/>
            <a:tailEnd type="triangle" w="med" len="med"/>
          </a:ln>
        </p:spPr>
      </p:cxnSp>
      <p:cxnSp>
        <p:nvCxnSpPr>
          <p:cNvPr id="500" name="Google Shape;500;g1f19f023972_1_174"/>
          <p:cNvCxnSpPr>
            <a:stCxn id="501" idx="6"/>
            <a:endCxn id="498" idx="1"/>
          </p:cNvCxnSpPr>
          <p:nvPr/>
        </p:nvCxnSpPr>
        <p:spPr>
          <a:xfrm>
            <a:off x="3707873" y="1840249"/>
            <a:ext cx="589500" cy="600"/>
          </a:xfrm>
          <a:prstGeom prst="curvedConnector3">
            <a:avLst>
              <a:gd name="adj1" fmla="val 49999"/>
            </a:avLst>
          </a:prstGeom>
          <a:noFill/>
          <a:ln w="38100" cap="flat" cmpd="sng">
            <a:solidFill>
              <a:schemeClr val="dk1"/>
            </a:solidFill>
            <a:prstDash val="solid"/>
            <a:round/>
            <a:headEnd type="none" w="sm" len="sm"/>
            <a:tailEnd type="none" w="sm" len="sm"/>
          </a:ln>
        </p:spPr>
      </p:cxnSp>
      <p:cxnSp>
        <p:nvCxnSpPr>
          <p:cNvPr id="502" name="Google Shape;502;g1f19f023972_1_174"/>
          <p:cNvCxnSpPr>
            <a:stCxn id="503" idx="3"/>
            <a:endCxn id="504" idx="1"/>
          </p:cNvCxnSpPr>
          <p:nvPr/>
        </p:nvCxnSpPr>
        <p:spPr>
          <a:xfrm>
            <a:off x="5504260" y="2519219"/>
            <a:ext cx="686400" cy="600"/>
          </a:xfrm>
          <a:prstGeom prst="curvedConnector3">
            <a:avLst>
              <a:gd name="adj1" fmla="val 49995"/>
            </a:avLst>
          </a:prstGeom>
          <a:noFill/>
          <a:ln w="38100" cap="flat" cmpd="sng">
            <a:solidFill>
              <a:schemeClr val="dk1"/>
            </a:solidFill>
            <a:prstDash val="solid"/>
            <a:round/>
            <a:headEnd type="none" w="sm" len="sm"/>
            <a:tailEnd type="triangle" w="med" len="med"/>
          </a:ln>
        </p:spPr>
      </p:cxnSp>
      <p:cxnSp>
        <p:nvCxnSpPr>
          <p:cNvPr id="505" name="Google Shape;505;g1f19f023972_1_174"/>
          <p:cNvCxnSpPr>
            <a:stCxn id="506" idx="6"/>
            <a:endCxn id="503" idx="1"/>
          </p:cNvCxnSpPr>
          <p:nvPr/>
        </p:nvCxnSpPr>
        <p:spPr>
          <a:xfrm>
            <a:off x="3707873" y="2519222"/>
            <a:ext cx="589500" cy="600"/>
          </a:xfrm>
          <a:prstGeom prst="curvedConnector3">
            <a:avLst>
              <a:gd name="adj1" fmla="val 49999"/>
            </a:avLst>
          </a:prstGeom>
          <a:noFill/>
          <a:ln w="38100" cap="flat" cmpd="sng">
            <a:solidFill>
              <a:schemeClr val="dk1"/>
            </a:solidFill>
            <a:prstDash val="solid"/>
            <a:round/>
            <a:headEnd type="none" w="sm" len="sm"/>
            <a:tailEnd type="none" w="sm" len="sm"/>
          </a:ln>
        </p:spPr>
      </p:cxnSp>
      <p:cxnSp>
        <p:nvCxnSpPr>
          <p:cNvPr id="507" name="Google Shape;507;g1f19f023972_1_174"/>
          <p:cNvCxnSpPr>
            <a:stCxn id="508" idx="3"/>
            <a:endCxn id="509" idx="1"/>
          </p:cNvCxnSpPr>
          <p:nvPr/>
        </p:nvCxnSpPr>
        <p:spPr>
          <a:xfrm>
            <a:off x="5504260" y="3198203"/>
            <a:ext cx="686400" cy="600"/>
          </a:xfrm>
          <a:prstGeom prst="curvedConnector3">
            <a:avLst>
              <a:gd name="adj1" fmla="val 49995"/>
            </a:avLst>
          </a:prstGeom>
          <a:noFill/>
          <a:ln w="38100" cap="flat" cmpd="sng">
            <a:solidFill>
              <a:schemeClr val="dk1"/>
            </a:solidFill>
            <a:prstDash val="solid"/>
            <a:round/>
            <a:headEnd type="none" w="sm" len="sm"/>
            <a:tailEnd type="triangle" w="med" len="med"/>
          </a:ln>
        </p:spPr>
      </p:cxnSp>
      <p:cxnSp>
        <p:nvCxnSpPr>
          <p:cNvPr id="510" name="Google Shape;510;g1f19f023972_1_174"/>
          <p:cNvCxnSpPr>
            <a:stCxn id="511" idx="6"/>
            <a:endCxn id="508" idx="1"/>
          </p:cNvCxnSpPr>
          <p:nvPr/>
        </p:nvCxnSpPr>
        <p:spPr>
          <a:xfrm>
            <a:off x="3707873" y="3198195"/>
            <a:ext cx="589500" cy="600"/>
          </a:xfrm>
          <a:prstGeom prst="curvedConnector3">
            <a:avLst>
              <a:gd name="adj1" fmla="val 49999"/>
            </a:avLst>
          </a:prstGeom>
          <a:noFill/>
          <a:ln w="38100" cap="flat" cmpd="sng">
            <a:solidFill>
              <a:schemeClr val="dk1"/>
            </a:solidFill>
            <a:prstDash val="solid"/>
            <a:round/>
            <a:headEnd type="none" w="sm" len="sm"/>
            <a:tailEnd type="none" w="sm" len="sm"/>
          </a:ln>
        </p:spPr>
      </p:cxnSp>
      <p:sp>
        <p:nvSpPr>
          <p:cNvPr id="512" name="Google Shape;512;g1f19f023972_1_174"/>
          <p:cNvSpPr/>
          <p:nvPr/>
        </p:nvSpPr>
        <p:spPr>
          <a:xfrm>
            <a:off x="1564323" y="3410153"/>
            <a:ext cx="537636" cy="547784"/>
          </a:xfrm>
          <a:custGeom>
            <a:avLst/>
            <a:gdLst/>
            <a:ahLst/>
            <a:cxnLst/>
            <a:rect l="l" t="t" r="r" b="b"/>
            <a:pathLst>
              <a:path w="38056" h="24052" extrusionOk="0">
                <a:moveTo>
                  <a:pt x="1" y="1"/>
                </a:moveTo>
                <a:lnTo>
                  <a:pt x="13926" y="24051"/>
                </a:lnTo>
                <a:lnTo>
                  <a:pt x="24091" y="24051"/>
                </a:lnTo>
                <a:lnTo>
                  <a:pt x="38055" y="1"/>
                </a:ln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191919"/>
              </a:buClr>
              <a:buSzPts val="1100"/>
              <a:buFont typeface="Arial"/>
              <a:buNone/>
            </a:pPr>
            <a:endParaRPr sz="1400" b="0" i="0" u="none" strike="noStrike" cap="none">
              <a:solidFill>
                <a:srgbClr val="595959"/>
              </a:solidFill>
              <a:latin typeface="Roboto"/>
              <a:ea typeface="Roboto"/>
              <a:cs typeface="Roboto"/>
              <a:sym typeface="Roboto"/>
            </a:endParaRPr>
          </a:p>
        </p:txBody>
      </p:sp>
      <p:sp>
        <p:nvSpPr>
          <p:cNvPr id="513" name="Google Shape;513;g1f19f023972_1_174"/>
          <p:cNvSpPr/>
          <p:nvPr/>
        </p:nvSpPr>
        <p:spPr>
          <a:xfrm>
            <a:off x="831210" y="1474687"/>
            <a:ext cx="2003637" cy="591799"/>
          </a:xfrm>
          <a:custGeom>
            <a:avLst/>
            <a:gdLst/>
            <a:ahLst/>
            <a:cxnLst/>
            <a:rect l="l" t="t" r="r" b="b"/>
            <a:pathLst>
              <a:path w="111499" h="24052" extrusionOk="0">
                <a:moveTo>
                  <a:pt x="0" y="1"/>
                </a:moveTo>
                <a:lnTo>
                  <a:pt x="13925" y="24051"/>
                </a:lnTo>
                <a:lnTo>
                  <a:pt x="97037" y="24051"/>
                </a:lnTo>
                <a:lnTo>
                  <a:pt x="111499" y="1"/>
                </a:ln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Roboto"/>
              <a:ea typeface="Roboto"/>
              <a:cs typeface="Roboto"/>
              <a:sym typeface="Roboto"/>
            </a:endParaRPr>
          </a:p>
        </p:txBody>
      </p:sp>
      <p:sp>
        <p:nvSpPr>
          <p:cNvPr id="501" name="Google Shape;501;g1f19f023972_1_174"/>
          <p:cNvSpPr/>
          <p:nvPr/>
        </p:nvSpPr>
        <p:spPr>
          <a:xfrm>
            <a:off x="3197273" y="1584949"/>
            <a:ext cx="510600" cy="5106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g1f19f023972_1_174"/>
          <p:cNvSpPr/>
          <p:nvPr/>
        </p:nvSpPr>
        <p:spPr>
          <a:xfrm>
            <a:off x="1113900" y="2120022"/>
            <a:ext cx="1438396" cy="591283"/>
          </a:xfrm>
          <a:custGeom>
            <a:avLst/>
            <a:gdLst/>
            <a:ahLst/>
            <a:cxnLst/>
            <a:rect l="l" t="t" r="r" b="b"/>
            <a:pathLst>
              <a:path w="86991" h="24031" extrusionOk="0">
                <a:moveTo>
                  <a:pt x="0" y="0"/>
                </a:moveTo>
                <a:lnTo>
                  <a:pt x="13945" y="24031"/>
                </a:lnTo>
                <a:lnTo>
                  <a:pt x="72847" y="24031"/>
                </a:lnTo>
                <a:lnTo>
                  <a:pt x="86991" y="0"/>
                </a:ln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191919"/>
              </a:buClr>
              <a:buSzPts val="1100"/>
              <a:buFont typeface="Arial"/>
              <a:buNone/>
            </a:pPr>
            <a:endParaRPr sz="1400" b="0" i="0" u="none" strike="noStrike" cap="none">
              <a:solidFill>
                <a:srgbClr val="595959"/>
              </a:solidFill>
              <a:latin typeface="Roboto"/>
              <a:ea typeface="Roboto"/>
              <a:cs typeface="Roboto"/>
              <a:sym typeface="Roboto"/>
            </a:endParaRPr>
          </a:p>
        </p:txBody>
      </p:sp>
      <p:sp>
        <p:nvSpPr>
          <p:cNvPr id="506" name="Google Shape;506;g1f19f023972_1_174"/>
          <p:cNvSpPr/>
          <p:nvPr/>
        </p:nvSpPr>
        <p:spPr>
          <a:xfrm>
            <a:off x="3197273" y="2263922"/>
            <a:ext cx="510600" cy="5106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g1f19f023972_1_174"/>
          <p:cNvSpPr/>
          <p:nvPr/>
        </p:nvSpPr>
        <p:spPr>
          <a:xfrm>
            <a:off x="1346325" y="2764842"/>
            <a:ext cx="973518" cy="591775"/>
          </a:xfrm>
          <a:custGeom>
            <a:avLst/>
            <a:gdLst/>
            <a:ahLst/>
            <a:cxnLst/>
            <a:rect l="l" t="t" r="r" b="b"/>
            <a:pathLst>
              <a:path w="62405" h="24051" extrusionOk="0">
                <a:moveTo>
                  <a:pt x="1" y="1"/>
                </a:moveTo>
                <a:lnTo>
                  <a:pt x="13707" y="24051"/>
                </a:lnTo>
                <a:lnTo>
                  <a:pt x="48400" y="24051"/>
                </a:lnTo>
                <a:lnTo>
                  <a:pt x="62404" y="1"/>
                </a:ln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191919"/>
              </a:buClr>
              <a:buSzPts val="1100"/>
              <a:buFont typeface="Arial"/>
              <a:buNone/>
            </a:pPr>
            <a:endParaRPr sz="1400" b="0" i="0" u="none" strike="noStrike" cap="none">
              <a:solidFill>
                <a:srgbClr val="595959"/>
              </a:solidFill>
              <a:latin typeface="Roboto"/>
              <a:ea typeface="Roboto"/>
              <a:cs typeface="Roboto"/>
              <a:sym typeface="Roboto"/>
            </a:endParaRPr>
          </a:p>
        </p:txBody>
      </p:sp>
      <p:pic>
        <p:nvPicPr>
          <p:cNvPr id="516" name="Google Shape;516;g1f19f023972_1_174"/>
          <p:cNvPicPr preferRelativeResize="0"/>
          <p:nvPr/>
        </p:nvPicPr>
        <p:blipFill>
          <a:blip r:embed="rId4">
            <a:alphaModFix amt="7000"/>
          </a:blip>
          <a:stretch>
            <a:fillRect/>
          </a:stretch>
        </p:blipFill>
        <p:spPr>
          <a:xfrm rot="1187960">
            <a:off x="5859475" y="-183825"/>
            <a:ext cx="5143500" cy="5143500"/>
          </a:xfrm>
          <a:prstGeom prst="rect">
            <a:avLst/>
          </a:prstGeom>
          <a:noFill/>
          <a:ln>
            <a:noFill/>
          </a:ln>
        </p:spPr>
      </p:pic>
      <p:sp>
        <p:nvSpPr>
          <p:cNvPr id="498" name="Google Shape;498;g1f19f023972_1_174"/>
          <p:cNvSpPr txBox="1"/>
          <p:nvPr/>
        </p:nvSpPr>
        <p:spPr>
          <a:xfrm>
            <a:off x="4297360" y="1618685"/>
            <a:ext cx="1206900" cy="44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1300" b="1">
                <a:solidFill>
                  <a:schemeClr val="dk1"/>
                </a:solidFill>
                <a:latin typeface="Barlow"/>
                <a:ea typeface="Barlow"/>
                <a:cs typeface="Barlow"/>
                <a:sym typeface="Barlow"/>
              </a:rPr>
              <a:t>Temperatura</a:t>
            </a:r>
            <a:endParaRPr sz="1300" b="1" i="0" u="none" strike="noStrike" cap="none">
              <a:solidFill>
                <a:schemeClr val="dk1"/>
              </a:solidFill>
              <a:latin typeface="Barlow"/>
              <a:ea typeface="Barlow"/>
              <a:cs typeface="Barlow"/>
              <a:sym typeface="Barlow"/>
            </a:endParaRPr>
          </a:p>
        </p:txBody>
      </p:sp>
      <p:sp>
        <p:nvSpPr>
          <p:cNvPr id="503" name="Google Shape;503;g1f19f023972_1_174"/>
          <p:cNvSpPr txBox="1"/>
          <p:nvPr/>
        </p:nvSpPr>
        <p:spPr>
          <a:xfrm>
            <a:off x="4297360" y="2297669"/>
            <a:ext cx="1206900" cy="44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1300" b="1">
                <a:solidFill>
                  <a:schemeClr val="dk1"/>
                </a:solidFill>
                <a:latin typeface="Barlow"/>
                <a:ea typeface="Barlow"/>
                <a:cs typeface="Barlow"/>
                <a:sym typeface="Barlow"/>
              </a:rPr>
              <a:t>Precipitazioni</a:t>
            </a:r>
            <a:endParaRPr sz="1300" b="1" i="0" u="none" strike="noStrike" cap="none">
              <a:solidFill>
                <a:schemeClr val="dk1"/>
              </a:solidFill>
              <a:latin typeface="Barlow"/>
              <a:ea typeface="Barlow"/>
              <a:cs typeface="Barlow"/>
              <a:sym typeface="Barlow"/>
            </a:endParaRPr>
          </a:p>
        </p:txBody>
      </p:sp>
      <p:sp>
        <p:nvSpPr>
          <p:cNvPr id="508" name="Google Shape;508;g1f19f023972_1_174"/>
          <p:cNvSpPr txBox="1"/>
          <p:nvPr/>
        </p:nvSpPr>
        <p:spPr>
          <a:xfrm>
            <a:off x="4297360" y="2976653"/>
            <a:ext cx="1206900" cy="44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 sz="1300" b="1">
                <a:solidFill>
                  <a:schemeClr val="dk1"/>
                </a:solidFill>
                <a:latin typeface="Barlow"/>
                <a:ea typeface="Barlow"/>
                <a:cs typeface="Barlow"/>
                <a:sym typeface="Barlow"/>
              </a:rPr>
              <a:t>Gas serra</a:t>
            </a:r>
            <a:endParaRPr sz="1300" b="1" i="0" u="none" strike="noStrike" cap="none">
              <a:solidFill>
                <a:schemeClr val="dk1"/>
              </a:solidFill>
              <a:latin typeface="Barlow"/>
              <a:ea typeface="Barlow"/>
              <a:cs typeface="Barlow"/>
              <a:sym typeface="Barlow"/>
            </a:endParaRPr>
          </a:p>
        </p:txBody>
      </p:sp>
      <p:sp>
        <p:nvSpPr>
          <p:cNvPr id="511" name="Google Shape;511;g1f19f023972_1_174"/>
          <p:cNvSpPr/>
          <p:nvPr/>
        </p:nvSpPr>
        <p:spPr>
          <a:xfrm>
            <a:off x="3197273" y="2942895"/>
            <a:ext cx="510600" cy="5106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g1f19f023972_1_174"/>
          <p:cNvSpPr txBox="1">
            <a:spLocks noGrp="1"/>
          </p:cNvSpPr>
          <p:nvPr>
            <p:ph type="ctrTitle"/>
          </p:nvPr>
        </p:nvSpPr>
        <p:spPr>
          <a:xfrm>
            <a:off x="713250" y="0"/>
            <a:ext cx="7717500" cy="7881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dirty="0"/>
              <a:t>Fattori Esterni &amp; Considerazioni</a:t>
            </a:r>
            <a:endParaRPr sz="2200" dirty="0"/>
          </a:p>
          <a:p>
            <a:pPr marL="0" lvl="0" indent="0" algn="l" rtl="0">
              <a:lnSpc>
                <a:spcPct val="100000"/>
              </a:lnSpc>
              <a:spcBef>
                <a:spcPts val="1200"/>
              </a:spcBef>
              <a:spcAft>
                <a:spcPts val="0"/>
              </a:spcAft>
              <a:buSzPts val="3600"/>
              <a:buNone/>
            </a:pPr>
            <a:endParaRPr dirty="0"/>
          </a:p>
        </p:txBody>
      </p:sp>
      <p:pic>
        <p:nvPicPr>
          <p:cNvPr id="518" name="Google Shape;518;g1f19f023972_1_174"/>
          <p:cNvPicPr preferRelativeResize="0"/>
          <p:nvPr/>
        </p:nvPicPr>
        <p:blipFill rotWithShape="1">
          <a:blip r:embed="rId5">
            <a:alphaModFix/>
          </a:blip>
          <a:srcRect/>
          <a:stretch/>
        </p:blipFill>
        <p:spPr>
          <a:xfrm>
            <a:off x="7103975" y="198250"/>
            <a:ext cx="484632" cy="484632"/>
          </a:xfrm>
          <a:prstGeom prst="rect">
            <a:avLst/>
          </a:prstGeom>
          <a:noFill/>
          <a:ln>
            <a:noFill/>
          </a:ln>
        </p:spPr>
      </p:pic>
      <p:pic>
        <p:nvPicPr>
          <p:cNvPr id="519" name="Google Shape;519;g1f19f023972_1_174"/>
          <p:cNvPicPr preferRelativeResize="0"/>
          <p:nvPr/>
        </p:nvPicPr>
        <p:blipFill rotWithShape="1">
          <a:blip r:embed="rId6">
            <a:alphaModFix/>
          </a:blip>
          <a:srcRect t="2344" b="2344"/>
          <a:stretch/>
        </p:blipFill>
        <p:spPr>
          <a:xfrm>
            <a:off x="1569238" y="222675"/>
            <a:ext cx="457201" cy="435768"/>
          </a:xfrm>
          <a:prstGeom prst="rect">
            <a:avLst/>
          </a:prstGeom>
          <a:noFill/>
          <a:ln>
            <a:noFill/>
          </a:ln>
        </p:spPr>
      </p:pic>
      <p:sp>
        <p:nvSpPr>
          <p:cNvPr id="520" name="Google Shape;520;g1f19f023972_1_174"/>
          <p:cNvSpPr/>
          <p:nvPr/>
        </p:nvSpPr>
        <p:spPr>
          <a:xfrm>
            <a:off x="984104" y="1714629"/>
            <a:ext cx="1698300" cy="1698300"/>
          </a:xfrm>
          <a:prstGeom prst="ellipse">
            <a:avLst/>
          </a:prstGeom>
          <a:solidFill>
            <a:schemeClr val="lt2"/>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1" name="Google Shape;521;g1f19f023972_1_174"/>
          <p:cNvPicPr preferRelativeResize="0"/>
          <p:nvPr/>
        </p:nvPicPr>
        <p:blipFill>
          <a:blip r:embed="rId7">
            <a:alphaModFix/>
          </a:blip>
          <a:stretch>
            <a:fillRect/>
          </a:stretch>
        </p:blipFill>
        <p:spPr>
          <a:xfrm>
            <a:off x="1291038" y="2021850"/>
            <a:ext cx="1083974" cy="1083974"/>
          </a:xfrm>
          <a:prstGeom prst="rect">
            <a:avLst/>
          </a:prstGeom>
          <a:noFill/>
          <a:ln>
            <a:noFill/>
          </a:ln>
        </p:spPr>
      </p:pic>
      <p:pic>
        <p:nvPicPr>
          <p:cNvPr id="522" name="Google Shape;522;g1f19f023972_1_174"/>
          <p:cNvPicPr preferRelativeResize="0"/>
          <p:nvPr/>
        </p:nvPicPr>
        <p:blipFill>
          <a:blip r:embed="rId8">
            <a:alphaModFix/>
          </a:blip>
          <a:stretch>
            <a:fillRect/>
          </a:stretch>
        </p:blipFill>
        <p:spPr>
          <a:xfrm>
            <a:off x="3274122" y="1672101"/>
            <a:ext cx="336865" cy="336887"/>
          </a:xfrm>
          <a:prstGeom prst="rect">
            <a:avLst/>
          </a:prstGeom>
          <a:noFill/>
          <a:ln>
            <a:noFill/>
          </a:ln>
        </p:spPr>
      </p:pic>
      <p:pic>
        <p:nvPicPr>
          <p:cNvPr id="523" name="Google Shape;523;g1f19f023972_1_174"/>
          <p:cNvPicPr preferRelativeResize="0"/>
          <p:nvPr/>
        </p:nvPicPr>
        <p:blipFill rotWithShape="1">
          <a:blip r:embed="rId9">
            <a:alphaModFix/>
          </a:blip>
          <a:srcRect r="10"/>
          <a:stretch/>
        </p:blipFill>
        <p:spPr>
          <a:xfrm>
            <a:off x="3274135" y="2350776"/>
            <a:ext cx="336865" cy="336887"/>
          </a:xfrm>
          <a:prstGeom prst="rect">
            <a:avLst/>
          </a:prstGeom>
          <a:noFill/>
          <a:ln>
            <a:noFill/>
          </a:ln>
        </p:spPr>
      </p:pic>
      <p:pic>
        <p:nvPicPr>
          <p:cNvPr id="524" name="Google Shape;524;g1f19f023972_1_174"/>
          <p:cNvPicPr preferRelativeResize="0"/>
          <p:nvPr/>
        </p:nvPicPr>
        <p:blipFill rotWithShape="1">
          <a:blip r:embed="rId10">
            <a:alphaModFix/>
          </a:blip>
          <a:srcRect r="10"/>
          <a:stretch/>
        </p:blipFill>
        <p:spPr>
          <a:xfrm>
            <a:off x="3274135" y="3029451"/>
            <a:ext cx="336865" cy="336887"/>
          </a:xfrm>
          <a:prstGeom prst="rect">
            <a:avLst/>
          </a:prstGeom>
          <a:noFill/>
          <a:ln>
            <a:noFill/>
          </a:ln>
        </p:spPr>
      </p:pic>
      <p:sp>
        <p:nvSpPr>
          <p:cNvPr id="499" name="Google Shape;499;g1f19f023972_1_174"/>
          <p:cNvSpPr txBox="1"/>
          <p:nvPr/>
        </p:nvSpPr>
        <p:spPr>
          <a:xfrm>
            <a:off x="6190597" y="1618687"/>
            <a:ext cx="2122200" cy="44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Amiko"/>
                <a:ea typeface="Amiko"/>
                <a:cs typeface="Amiko"/>
                <a:sym typeface="Amiko"/>
              </a:rPr>
              <a:t>Andamento ascendente</a:t>
            </a:r>
            <a:endParaRPr sz="1400" b="0" i="0" u="none" strike="noStrike" cap="none">
              <a:solidFill>
                <a:schemeClr val="dk1"/>
              </a:solidFill>
              <a:latin typeface="Amiko"/>
              <a:ea typeface="Amiko"/>
              <a:cs typeface="Amiko"/>
              <a:sym typeface="Amiko"/>
            </a:endParaRPr>
          </a:p>
        </p:txBody>
      </p:sp>
      <p:sp>
        <p:nvSpPr>
          <p:cNvPr id="504" name="Google Shape;504;g1f19f023972_1_174"/>
          <p:cNvSpPr txBox="1"/>
          <p:nvPr/>
        </p:nvSpPr>
        <p:spPr>
          <a:xfrm>
            <a:off x="6190597" y="2297671"/>
            <a:ext cx="2122200" cy="44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Amiko"/>
                <a:ea typeface="Amiko"/>
                <a:cs typeface="Amiko"/>
                <a:sym typeface="Amiko"/>
              </a:rPr>
              <a:t>Nessun pattern identificato</a:t>
            </a:r>
            <a:endParaRPr sz="1400" b="0" i="0" u="none" strike="noStrike" cap="none">
              <a:solidFill>
                <a:schemeClr val="dk1"/>
              </a:solidFill>
              <a:latin typeface="Amiko"/>
              <a:ea typeface="Amiko"/>
              <a:cs typeface="Amiko"/>
              <a:sym typeface="Amiko"/>
            </a:endParaRPr>
          </a:p>
        </p:txBody>
      </p:sp>
      <p:sp>
        <p:nvSpPr>
          <p:cNvPr id="509" name="Google Shape;509;g1f19f023972_1_174"/>
          <p:cNvSpPr txBox="1"/>
          <p:nvPr/>
        </p:nvSpPr>
        <p:spPr>
          <a:xfrm>
            <a:off x="6190597" y="2976655"/>
            <a:ext cx="2122200" cy="44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Amiko"/>
                <a:ea typeface="Amiko"/>
                <a:cs typeface="Amiko"/>
                <a:sym typeface="Amiko"/>
              </a:rPr>
              <a:t>Andamento Globale ascendente</a:t>
            </a:r>
            <a:endParaRPr sz="1400" b="0" i="0" u="none" strike="noStrike" cap="none">
              <a:solidFill>
                <a:schemeClr val="dk1"/>
              </a:solidFill>
              <a:latin typeface="Amiko"/>
              <a:ea typeface="Amiko"/>
              <a:cs typeface="Amiko"/>
              <a:sym typeface="Amiko"/>
            </a:endParaRPr>
          </a:p>
        </p:txBody>
      </p:sp>
      <p:pic>
        <p:nvPicPr>
          <p:cNvPr id="525" name="Google Shape;525;g1f19f023972_1_174"/>
          <p:cNvPicPr preferRelativeResize="0"/>
          <p:nvPr/>
        </p:nvPicPr>
        <p:blipFill>
          <a:blip r:embed="rId11">
            <a:alphaModFix/>
          </a:blip>
          <a:stretch>
            <a:fillRect/>
          </a:stretch>
        </p:blipFill>
        <p:spPr>
          <a:xfrm>
            <a:off x="8162413" y="1571400"/>
            <a:ext cx="537626" cy="537626"/>
          </a:xfrm>
          <a:prstGeom prst="rect">
            <a:avLst/>
          </a:prstGeom>
          <a:noFill/>
          <a:ln>
            <a:noFill/>
          </a:ln>
        </p:spPr>
      </p:pic>
      <p:pic>
        <p:nvPicPr>
          <p:cNvPr id="526" name="Google Shape;526;g1f19f023972_1_174"/>
          <p:cNvPicPr preferRelativeResize="0"/>
          <p:nvPr/>
        </p:nvPicPr>
        <p:blipFill rotWithShape="1">
          <a:blip r:embed="rId12">
            <a:alphaModFix/>
          </a:blip>
          <a:srcRect/>
          <a:stretch/>
        </p:blipFill>
        <p:spPr>
          <a:xfrm>
            <a:off x="8162413" y="2250413"/>
            <a:ext cx="537626" cy="537626"/>
          </a:xfrm>
          <a:prstGeom prst="rect">
            <a:avLst/>
          </a:prstGeom>
          <a:noFill/>
          <a:ln>
            <a:noFill/>
          </a:ln>
        </p:spPr>
      </p:pic>
      <p:pic>
        <p:nvPicPr>
          <p:cNvPr id="527" name="Google Shape;527;g1f19f023972_1_174"/>
          <p:cNvPicPr preferRelativeResize="0"/>
          <p:nvPr/>
        </p:nvPicPr>
        <p:blipFill>
          <a:blip r:embed="rId11">
            <a:alphaModFix/>
          </a:blip>
          <a:stretch>
            <a:fillRect/>
          </a:stretch>
        </p:blipFill>
        <p:spPr>
          <a:xfrm>
            <a:off x="8162413" y="2929425"/>
            <a:ext cx="537626" cy="537626"/>
          </a:xfrm>
          <a:prstGeom prst="rect">
            <a:avLst/>
          </a:prstGeom>
          <a:noFill/>
          <a:ln>
            <a:noFill/>
          </a:ln>
        </p:spPr>
      </p:pic>
      <p:grpSp>
        <p:nvGrpSpPr>
          <p:cNvPr id="528" name="Google Shape;528;g1f19f023972_1_174"/>
          <p:cNvGrpSpPr/>
          <p:nvPr/>
        </p:nvGrpSpPr>
        <p:grpSpPr>
          <a:xfrm>
            <a:off x="-263025" y="4500675"/>
            <a:ext cx="9457723" cy="932100"/>
            <a:chOff x="-263025" y="4500675"/>
            <a:chExt cx="9457723" cy="932100"/>
          </a:xfrm>
        </p:grpSpPr>
        <p:pic>
          <p:nvPicPr>
            <p:cNvPr id="529" name="Google Shape;529;g1f19f023972_1_174"/>
            <p:cNvPicPr preferRelativeResize="0"/>
            <p:nvPr/>
          </p:nvPicPr>
          <p:blipFill>
            <a:blip r:embed="rId13">
              <a:alphaModFix amt="15000"/>
            </a:blip>
            <a:stretch>
              <a:fillRect/>
            </a:stretch>
          </p:blipFill>
          <p:spPr>
            <a:xfrm>
              <a:off x="-263025" y="4500675"/>
              <a:ext cx="5176202" cy="894725"/>
            </a:xfrm>
            <a:prstGeom prst="rect">
              <a:avLst/>
            </a:prstGeom>
            <a:noFill/>
            <a:ln>
              <a:noFill/>
            </a:ln>
          </p:spPr>
        </p:pic>
        <p:pic>
          <p:nvPicPr>
            <p:cNvPr id="530" name="Google Shape;530;g1f19f023972_1_174"/>
            <p:cNvPicPr preferRelativeResize="0"/>
            <p:nvPr/>
          </p:nvPicPr>
          <p:blipFill rotWithShape="1">
            <a:blip r:embed="rId13">
              <a:alphaModFix amt="15000"/>
            </a:blip>
            <a:srcRect l="17307"/>
            <a:stretch/>
          </p:blipFill>
          <p:spPr>
            <a:xfrm>
              <a:off x="4521175" y="4500675"/>
              <a:ext cx="4280448" cy="894725"/>
            </a:xfrm>
            <a:prstGeom prst="rect">
              <a:avLst/>
            </a:prstGeom>
            <a:noFill/>
            <a:ln>
              <a:noFill/>
            </a:ln>
          </p:spPr>
        </p:pic>
        <p:pic>
          <p:nvPicPr>
            <p:cNvPr id="531" name="Google Shape;531;g1f19f023972_1_174"/>
            <p:cNvPicPr preferRelativeResize="0"/>
            <p:nvPr/>
          </p:nvPicPr>
          <p:blipFill rotWithShape="1">
            <a:blip r:embed="rId13">
              <a:alphaModFix amt="15000"/>
            </a:blip>
            <a:srcRect l="17307" r="69234"/>
            <a:stretch/>
          </p:blipFill>
          <p:spPr>
            <a:xfrm>
              <a:off x="8498050" y="4538050"/>
              <a:ext cx="696648" cy="89472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1f19f023972_0_81"/>
          <p:cNvSpPr/>
          <p:nvPr/>
        </p:nvSpPr>
        <p:spPr>
          <a:xfrm>
            <a:off x="5396725" y="0"/>
            <a:ext cx="3747273" cy="5143429"/>
          </a:xfrm>
          <a:custGeom>
            <a:avLst/>
            <a:gdLst/>
            <a:ahLst/>
            <a:cxnLst/>
            <a:rect l="l" t="t" r="r" b="b"/>
            <a:pathLst>
              <a:path w="208849" h="208849" extrusionOk="0">
                <a:moveTo>
                  <a:pt x="0" y="0"/>
                </a:moveTo>
                <a:lnTo>
                  <a:pt x="0" y="208848"/>
                </a:lnTo>
                <a:lnTo>
                  <a:pt x="208848" y="208848"/>
                </a:lnTo>
                <a:lnTo>
                  <a:pt x="2088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g1f19f023972_0_81"/>
          <p:cNvSpPr/>
          <p:nvPr/>
        </p:nvSpPr>
        <p:spPr>
          <a:xfrm>
            <a:off x="5396725" y="0"/>
            <a:ext cx="3747273" cy="5143429"/>
          </a:xfrm>
          <a:custGeom>
            <a:avLst/>
            <a:gdLst/>
            <a:ahLst/>
            <a:cxnLst/>
            <a:rect l="l" t="t" r="r" b="b"/>
            <a:pathLst>
              <a:path w="208849" h="208849" extrusionOk="0">
                <a:moveTo>
                  <a:pt x="0" y="0"/>
                </a:moveTo>
                <a:lnTo>
                  <a:pt x="0" y="208848"/>
                </a:lnTo>
                <a:lnTo>
                  <a:pt x="208848" y="208848"/>
                </a:lnTo>
                <a:lnTo>
                  <a:pt x="208848" y="0"/>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38" name="Google Shape;538;g1f19f023972_0_81"/>
          <p:cNvSpPr/>
          <p:nvPr/>
        </p:nvSpPr>
        <p:spPr>
          <a:xfrm>
            <a:off x="712796" y="773483"/>
            <a:ext cx="1562100" cy="1562100"/>
          </a:xfrm>
          <a:prstGeom prst="ellipse">
            <a:avLst/>
          </a:prstGeom>
          <a:solidFill>
            <a:schemeClr val="lt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g1f19f023972_0_81"/>
          <p:cNvSpPr txBox="1">
            <a:spLocks noGrp="1"/>
          </p:cNvSpPr>
          <p:nvPr>
            <p:ph type="title" idx="4294967295"/>
          </p:nvPr>
        </p:nvSpPr>
        <p:spPr>
          <a:xfrm>
            <a:off x="712800" y="2513125"/>
            <a:ext cx="3951000" cy="1009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Conclusioni</a:t>
            </a:r>
            <a:endParaRPr sz="3500"/>
          </a:p>
        </p:txBody>
      </p:sp>
      <p:sp>
        <p:nvSpPr>
          <p:cNvPr id="540" name="Google Shape;540;g1f19f023972_0_81"/>
          <p:cNvSpPr txBox="1">
            <a:spLocks noGrp="1"/>
          </p:cNvSpPr>
          <p:nvPr>
            <p:ph type="subTitle" idx="4294967295"/>
          </p:nvPr>
        </p:nvSpPr>
        <p:spPr>
          <a:xfrm>
            <a:off x="712800" y="3840025"/>
            <a:ext cx="3951000" cy="408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en"/>
              <a:t>Sono di seguito riportate le conclusioni di tale studio</a:t>
            </a:r>
            <a:endParaRPr/>
          </a:p>
        </p:txBody>
      </p:sp>
      <p:sp>
        <p:nvSpPr>
          <p:cNvPr id="541" name="Google Shape;541;g1f19f023972_0_81"/>
          <p:cNvSpPr txBox="1">
            <a:spLocks noGrp="1"/>
          </p:cNvSpPr>
          <p:nvPr>
            <p:ph type="title" idx="4294967295"/>
          </p:nvPr>
        </p:nvSpPr>
        <p:spPr>
          <a:xfrm>
            <a:off x="775850" y="1049825"/>
            <a:ext cx="1436100" cy="100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8000"/>
              <a:t>04</a:t>
            </a:r>
            <a:endParaRPr sz="8000"/>
          </a:p>
        </p:txBody>
      </p:sp>
      <p:pic>
        <p:nvPicPr>
          <p:cNvPr id="542" name="Google Shape;542;g1f19f023972_0_81"/>
          <p:cNvPicPr preferRelativeResize="0"/>
          <p:nvPr/>
        </p:nvPicPr>
        <p:blipFill>
          <a:blip r:embed="rId3">
            <a:alphaModFix/>
          </a:blip>
          <a:stretch>
            <a:fillRect/>
          </a:stretch>
        </p:blipFill>
        <p:spPr>
          <a:xfrm>
            <a:off x="5327258" y="628613"/>
            <a:ext cx="3886200" cy="3886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g1f19f023972_1_249"/>
          <p:cNvPicPr preferRelativeResize="0"/>
          <p:nvPr/>
        </p:nvPicPr>
        <p:blipFill>
          <a:blip r:embed="rId3">
            <a:alphaModFix amt="7000"/>
          </a:blip>
          <a:stretch>
            <a:fillRect/>
          </a:stretch>
        </p:blipFill>
        <p:spPr>
          <a:xfrm rot="517298">
            <a:off x="-1735100" y="-1460425"/>
            <a:ext cx="5143500" cy="5143500"/>
          </a:xfrm>
          <a:prstGeom prst="rect">
            <a:avLst/>
          </a:prstGeom>
          <a:noFill/>
          <a:ln>
            <a:noFill/>
          </a:ln>
        </p:spPr>
      </p:pic>
      <p:sp>
        <p:nvSpPr>
          <p:cNvPr id="548" name="Google Shape;548;g1f19f023972_1_249"/>
          <p:cNvSpPr/>
          <p:nvPr/>
        </p:nvSpPr>
        <p:spPr>
          <a:xfrm>
            <a:off x="5396725" y="0"/>
            <a:ext cx="3747273" cy="5143429"/>
          </a:xfrm>
          <a:custGeom>
            <a:avLst/>
            <a:gdLst/>
            <a:ahLst/>
            <a:cxnLst/>
            <a:rect l="l" t="t" r="r" b="b"/>
            <a:pathLst>
              <a:path w="208849" h="208849" extrusionOk="0">
                <a:moveTo>
                  <a:pt x="0" y="0"/>
                </a:moveTo>
                <a:lnTo>
                  <a:pt x="0" y="208848"/>
                </a:lnTo>
                <a:lnTo>
                  <a:pt x="208848" y="208848"/>
                </a:lnTo>
                <a:lnTo>
                  <a:pt x="2088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g1f19f023972_1_249"/>
          <p:cNvSpPr txBox="1">
            <a:spLocks noGrp="1"/>
          </p:cNvSpPr>
          <p:nvPr>
            <p:ph type="ctrTitle"/>
          </p:nvPr>
        </p:nvSpPr>
        <p:spPr>
          <a:xfrm>
            <a:off x="0" y="261275"/>
            <a:ext cx="5396700" cy="799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Cosa ci rimane da fare</a:t>
            </a:r>
            <a:endParaRPr/>
          </a:p>
        </p:txBody>
      </p:sp>
      <p:sp>
        <p:nvSpPr>
          <p:cNvPr id="550" name="Google Shape;550;g1f19f023972_1_249"/>
          <p:cNvSpPr/>
          <p:nvPr/>
        </p:nvSpPr>
        <p:spPr>
          <a:xfrm>
            <a:off x="7147588" y="4237626"/>
            <a:ext cx="375000" cy="3753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1" name="Google Shape;551;g1f19f023972_1_249"/>
          <p:cNvPicPr preferRelativeResize="0"/>
          <p:nvPr/>
        </p:nvPicPr>
        <p:blipFill>
          <a:blip r:embed="rId4">
            <a:alphaModFix amt="7000"/>
          </a:blip>
          <a:stretch>
            <a:fillRect/>
          </a:stretch>
        </p:blipFill>
        <p:spPr>
          <a:xfrm rot="1187960">
            <a:off x="5859475" y="-183825"/>
            <a:ext cx="5143500" cy="5143500"/>
          </a:xfrm>
          <a:prstGeom prst="rect">
            <a:avLst/>
          </a:prstGeom>
          <a:noFill/>
          <a:ln>
            <a:noFill/>
          </a:ln>
        </p:spPr>
      </p:pic>
      <p:sp>
        <p:nvSpPr>
          <p:cNvPr id="552" name="Google Shape;552;g1f19f023972_1_249"/>
          <p:cNvSpPr/>
          <p:nvPr/>
        </p:nvSpPr>
        <p:spPr>
          <a:xfrm>
            <a:off x="6263202" y="1415365"/>
            <a:ext cx="2143800" cy="2143800"/>
          </a:xfrm>
          <a:prstGeom prst="ellipse">
            <a:avLst/>
          </a:prstGeom>
          <a:solidFill>
            <a:schemeClr val="lt2"/>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3" name="Google Shape;553;g1f19f023972_1_249"/>
          <p:cNvPicPr preferRelativeResize="0"/>
          <p:nvPr/>
        </p:nvPicPr>
        <p:blipFill rotWithShape="1">
          <a:blip r:embed="rId5">
            <a:alphaModFix/>
          </a:blip>
          <a:srcRect l="10567" t="2552" r="10567" b="2552"/>
          <a:stretch/>
        </p:blipFill>
        <p:spPr>
          <a:xfrm>
            <a:off x="6315100" y="1475675"/>
            <a:ext cx="2040000" cy="2023200"/>
          </a:xfrm>
          <a:prstGeom prst="ellipse">
            <a:avLst/>
          </a:prstGeom>
          <a:solidFill>
            <a:schemeClr val="lt2"/>
          </a:solidFill>
          <a:ln w="9525" cap="flat" cmpd="sng">
            <a:solidFill>
              <a:schemeClr val="dk1"/>
            </a:solidFill>
            <a:prstDash val="solid"/>
            <a:round/>
            <a:headEnd type="none" w="sm" len="sm"/>
            <a:tailEnd type="none" w="sm" len="sm"/>
          </a:ln>
        </p:spPr>
      </p:pic>
      <p:sp>
        <p:nvSpPr>
          <p:cNvPr id="554" name="Google Shape;554;g1f19f023972_1_249"/>
          <p:cNvSpPr/>
          <p:nvPr/>
        </p:nvSpPr>
        <p:spPr>
          <a:xfrm>
            <a:off x="656400" y="1415375"/>
            <a:ext cx="4112400" cy="7158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5" name="Google Shape;555;g1f19f023972_1_249"/>
          <p:cNvSpPr txBox="1"/>
          <p:nvPr/>
        </p:nvSpPr>
        <p:spPr>
          <a:xfrm>
            <a:off x="1535300" y="15731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1200"/>
              </a:spcAft>
              <a:buNone/>
            </a:pPr>
            <a:r>
              <a:rPr lang="en">
                <a:solidFill>
                  <a:schemeClr val="dk1"/>
                </a:solidFill>
                <a:latin typeface="Amiko"/>
                <a:ea typeface="Amiko"/>
                <a:cs typeface="Amiko"/>
                <a:sym typeface="Amiko"/>
              </a:rPr>
              <a:t>Agire prima che sia troppo tardi</a:t>
            </a:r>
            <a:endParaRPr>
              <a:solidFill>
                <a:schemeClr val="dk1"/>
              </a:solidFill>
              <a:latin typeface="Amiko"/>
              <a:ea typeface="Amiko"/>
              <a:cs typeface="Amiko"/>
              <a:sym typeface="Amiko"/>
            </a:endParaRPr>
          </a:p>
        </p:txBody>
      </p:sp>
      <p:pic>
        <p:nvPicPr>
          <p:cNvPr id="556" name="Google Shape;556;g1f19f023972_1_249"/>
          <p:cNvPicPr preferRelativeResize="0"/>
          <p:nvPr/>
        </p:nvPicPr>
        <p:blipFill>
          <a:blip r:embed="rId6">
            <a:alphaModFix/>
          </a:blip>
          <a:stretch>
            <a:fillRect/>
          </a:stretch>
        </p:blipFill>
        <p:spPr>
          <a:xfrm>
            <a:off x="787300" y="1513273"/>
            <a:ext cx="520000" cy="520000"/>
          </a:xfrm>
          <a:prstGeom prst="rect">
            <a:avLst/>
          </a:prstGeom>
          <a:noFill/>
          <a:ln>
            <a:noFill/>
          </a:ln>
        </p:spPr>
      </p:pic>
      <p:sp>
        <p:nvSpPr>
          <p:cNvPr id="557" name="Google Shape;557;g1f19f023972_1_249"/>
          <p:cNvSpPr/>
          <p:nvPr/>
        </p:nvSpPr>
        <p:spPr>
          <a:xfrm>
            <a:off x="656400" y="2407475"/>
            <a:ext cx="4112400" cy="7158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8" name="Google Shape;558;g1f19f023972_1_249"/>
          <p:cNvSpPr txBox="1"/>
          <p:nvPr/>
        </p:nvSpPr>
        <p:spPr>
          <a:xfrm>
            <a:off x="1535300" y="245757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1000"/>
              </a:spcBef>
              <a:spcAft>
                <a:spcPts val="1200"/>
              </a:spcAft>
              <a:buNone/>
            </a:pPr>
            <a:r>
              <a:rPr lang="en">
                <a:solidFill>
                  <a:schemeClr val="dk1"/>
                </a:solidFill>
                <a:latin typeface="Amiko"/>
                <a:ea typeface="Amiko"/>
                <a:cs typeface="Amiko"/>
                <a:sym typeface="Amiko"/>
              </a:rPr>
              <a:t>Necessaria una risposta globale e non locale</a:t>
            </a:r>
            <a:endParaRPr>
              <a:solidFill>
                <a:schemeClr val="dk1"/>
              </a:solidFill>
              <a:latin typeface="Amiko"/>
              <a:ea typeface="Amiko"/>
              <a:cs typeface="Amiko"/>
              <a:sym typeface="Amiko"/>
            </a:endParaRPr>
          </a:p>
        </p:txBody>
      </p:sp>
      <p:pic>
        <p:nvPicPr>
          <p:cNvPr id="559" name="Google Shape;559;g1f19f023972_1_249"/>
          <p:cNvPicPr preferRelativeResize="0"/>
          <p:nvPr/>
        </p:nvPicPr>
        <p:blipFill rotWithShape="1">
          <a:blip r:embed="rId7">
            <a:alphaModFix/>
          </a:blip>
          <a:srcRect/>
          <a:stretch/>
        </p:blipFill>
        <p:spPr>
          <a:xfrm>
            <a:off x="787300" y="2505373"/>
            <a:ext cx="520000" cy="520000"/>
          </a:xfrm>
          <a:prstGeom prst="rect">
            <a:avLst/>
          </a:prstGeom>
          <a:noFill/>
          <a:ln>
            <a:noFill/>
          </a:ln>
        </p:spPr>
      </p:pic>
      <p:sp>
        <p:nvSpPr>
          <p:cNvPr id="560" name="Google Shape;560;g1f19f023972_1_249"/>
          <p:cNvSpPr/>
          <p:nvPr/>
        </p:nvSpPr>
        <p:spPr>
          <a:xfrm>
            <a:off x="656400" y="3399575"/>
            <a:ext cx="4112400" cy="7158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1" name="Google Shape;561;g1f19f023972_1_249"/>
          <p:cNvSpPr txBox="1"/>
          <p:nvPr/>
        </p:nvSpPr>
        <p:spPr>
          <a:xfrm>
            <a:off x="1535300" y="3399575"/>
            <a:ext cx="3000000" cy="785100"/>
          </a:xfrm>
          <a:prstGeom prst="rect">
            <a:avLst/>
          </a:prstGeom>
          <a:noFill/>
          <a:ln>
            <a:noFill/>
          </a:ln>
        </p:spPr>
        <p:txBody>
          <a:bodyPr spcFirstLastPara="1" wrap="square" lIns="91425" tIns="91425" rIns="91425" bIns="91425" anchor="t" anchorCtr="0">
            <a:spAutoFit/>
          </a:bodyPr>
          <a:lstStyle/>
          <a:p>
            <a:pPr marL="0" lvl="0" indent="0" algn="ctr" rtl="0">
              <a:spcBef>
                <a:spcPts val="1000"/>
              </a:spcBef>
              <a:spcAft>
                <a:spcPts val="1200"/>
              </a:spcAft>
              <a:buNone/>
            </a:pPr>
            <a:r>
              <a:rPr lang="en" sz="1300">
                <a:solidFill>
                  <a:schemeClr val="dk1"/>
                </a:solidFill>
                <a:latin typeface="Amiko"/>
                <a:ea typeface="Amiko"/>
                <a:cs typeface="Amiko"/>
                <a:sym typeface="Amiko"/>
              </a:rPr>
              <a:t>Adottare strategie per la mitigazione del cambiamento climatico</a:t>
            </a:r>
            <a:endParaRPr sz="1300">
              <a:solidFill>
                <a:schemeClr val="dk1"/>
              </a:solidFill>
              <a:latin typeface="Amiko"/>
              <a:ea typeface="Amiko"/>
              <a:cs typeface="Amiko"/>
              <a:sym typeface="Amiko"/>
            </a:endParaRPr>
          </a:p>
        </p:txBody>
      </p:sp>
      <p:pic>
        <p:nvPicPr>
          <p:cNvPr id="562" name="Google Shape;562;g1f19f023972_1_249"/>
          <p:cNvPicPr preferRelativeResize="0"/>
          <p:nvPr/>
        </p:nvPicPr>
        <p:blipFill rotWithShape="1">
          <a:blip r:embed="rId8">
            <a:alphaModFix/>
          </a:blip>
          <a:srcRect/>
          <a:stretch/>
        </p:blipFill>
        <p:spPr>
          <a:xfrm>
            <a:off x="787300" y="3497473"/>
            <a:ext cx="520000" cy="52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1f19f023972_1_269"/>
          <p:cNvSpPr/>
          <p:nvPr/>
        </p:nvSpPr>
        <p:spPr>
          <a:xfrm>
            <a:off x="0" y="3062675"/>
            <a:ext cx="9143931" cy="2080658"/>
          </a:xfrm>
          <a:custGeom>
            <a:avLst/>
            <a:gdLst/>
            <a:ahLst/>
            <a:cxnLst/>
            <a:rect l="l" t="t" r="r" b="b"/>
            <a:pathLst>
              <a:path w="208849" h="208849" extrusionOk="0">
                <a:moveTo>
                  <a:pt x="0" y="0"/>
                </a:moveTo>
                <a:lnTo>
                  <a:pt x="0" y="208848"/>
                </a:lnTo>
                <a:lnTo>
                  <a:pt x="208848" y="208848"/>
                </a:lnTo>
                <a:lnTo>
                  <a:pt x="2088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g1f19f023972_1_269"/>
          <p:cNvSpPr txBox="1">
            <a:spLocks noGrp="1"/>
          </p:cNvSpPr>
          <p:nvPr>
            <p:ph type="title"/>
          </p:nvPr>
        </p:nvSpPr>
        <p:spPr>
          <a:xfrm>
            <a:off x="1389300" y="631727"/>
            <a:ext cx="6365400" cy="107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a:t>Grazie per l’attenzione</a:t>
            </a:r>
            <a:endParaRPr/>
          </a:p>
        </p:txBody>
      </p:sp>
      <p:grpSp>
        <p:nvGrpSpPr>
          <p:cNvPr id="569" name="Google Shape;569;g1f19f023972_1_269"/>
          <p:cNvGrpSpPr/>
          <p:nvPr/>
        </p:nvGrpSpPr>
        <p:grpSpPr>
          <a:xfrm>
            <a:off x="3281143" y="2499162"/>
            <a:ext cx="2581649" cy="2710740"/>
            <a:chOff x="3281201" y="2499162"/>
            <a:chExt cx="2581649" cy="2710740"/>
          </a:xfrm>
        </p:grpSpPr>
        <p:sp>
          <p:nvSpPr>
            <p:cNvPr id="570" name="Google Shape;570;g1f19f023972_1_269"/>
            <p:cNvSpPr/>
            <p:nvPr/>
          </p:nvSpPr>
          <p:spPr>
            <a:xfrm>
              <a:off x="3281264" y="2628402"/>
              <a:ext cx="2581500" cy="2581500"/>
            </a:xfrm>
            <a:prstGeom prst="ellipse">
              <a:avLst/>
            </a:prstGeom>
            <a:solidFill>
              <a:schemeClr val="lt2"/>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1" name="Google Shape;571;g1f19f023972_1_269"/>
            <p:cNvGrpSpPr/>
            <p:nvPr/>
          </p:nvGrpSpPr>
          <p:grpSpPr>
            <a:xfrm>
              <a:off x="3281201" y="2499162"/>
              <a:ext cx="2581649" cy="2382746"/>
              <a:chOff x="1547750" y="3834625"/>
              <a:chExt cx="1089625" cy="1005675"/>
            </a:xfrm>
          </p:grpSpPr>
          <p:sp>
            <p:nvSpPr>
              <p:cNvPr id="572" name="Google Shape;572;g1f19f023972_1_269"/>
              <p:cNvSpPr/>
              <p:nvPr/>
            </p:nvSpPr>
            <p:spPr>
              <a:xfrm>
                <a:off x="1547750" y="3834625"/>
                <a:ext cx="1089625" cy="1005675"/>
              </a:xfrm>
              <a:custGeom>
                <a:avLst/>
                <a:gdLst/>
                <a:ahLst/>
                <a:cxnLst/>
                <a:rect l="l" t="t" r="r" b="b"/>
                <a:pathLst>
                  <a:path w="43585" h="40227" extrusionOk="0">
                    <a:moveTo>
                      <a:pt x="25891" y="0"/>
                    </a:moveTo>
                    <a:lnTo>
                      <a:pt x="21856" y="2056"/>
                    </a:lnTo>
                    <a:lnTo>
                      <a:pt x="19124" y="9148"/>
                    </a:lnTo>
                    <a:lnTo>
                      <a:pt x="17144" y="6091"/>
                    </a:lnTo>
                    <a:lnTo>
                      <a:pt x="12983" y="9198"/>
                    </a:lnTo>
                    <a:lnTo>
                      <a:pt x="12257" y="12632"/>
                    </a:lnTo>
                    <a:lnTo>
                      <a:pt x="9174" y="16191"/>
                    </a:lnTo>
                    <a:lnTo>
                      <a:pt x="6166" y="28998"/>
                    </a:lnTo>
                    <a:lnTo>
                      <a:pt x="4337" y="30602"/>
                    </a:lnTo>
                    <a:lnTo>
                      <a:pt x="1" y="40226"/>
                    </a:lnTo>
                    <a:lnTo>
                      <a:pt x="43585" y="40226"/>
                    </a:lnTo>
                    <a:lnTo>
                      <a:pt x="36567" y="25991"/>
                    </a:lnTo>
                    <a:lnTo>
                      <a:pt x="33936" y="12281"/>
                    </a:lnTo>
                    <a:lnTo>
                      <a:pt x="31304" y="8797"/>
                    </a:lnTo>
                    <a:lnTo>
                      <a:pt x="28221" y="6667"/>
                    </a:lnTo>
                    <a:lnTo>
                      <a:pt x="2589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g1f19f023972_1_269"/>
              <p:cNvSpPr/>
              <p:nvPr/>
            </p:nvSpPr>
            <p:spPr>
              <a:xfrm>
                <a:off x="1656150" y="4559575"/>
                <a:ext cx="144775" cy="280725"/>
              </a:xfrm>
              <a:custGeom>
                <a:avLst/>
                <a:gdLst/>
                <a:ahLst/>
                <a:cxnLst/>
                <a:rect l="l" t="t" r="r" b="b"/>
                <a:pathLst>
                  <a:path w="5791" h="11229" extrusionOk="0">
                    <a:moveTo>
                      <a:pt x="1830" y="0"/>
                    </a:moveTo>
                    <a:lnTo>
                      <a:pt x="1" y="1604"/>
                    </a:lnTo>
                    <a:lnTo>
                      <a:pt x="4061" y="5414"/>
                    </a:lnTo>
                    <a:lnTo>
                      <a:pt x="3234" y="11228"/>
                    </a:lnTo>
                    <a:lnTo>
                      <a:pt x="5640" y="11228"/>
                    </a:lnTo>
                    <a:lnTo>
                      <a:pt x="5038" y="10075"/>
                    </a:lnTo>
                    <a:lnTo>
                      <a:pt x="4738" y="8697"/>
                    </a:lnTo>
                    <a:lnTo>
                      <a:pt x="5038" y="6266"/>
                    </a:lnTo>
                    <a:lnTo>
                      <a:pt x="5790" y="3409"/>
                    </a:lnTo>
                    <a:lnTo>
                      <a:pt x="18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g1f19f023972_1_269"/>
              <p:cNvSpPr/>
              <p:nvPr/>
            </p:nvSpPr>
            <p:spPr>
              <a:xfrm>
                <a:off x="1782100" y="4150425"/>
                <a:ext cx="188625" cy="689875"/>
              </a:xfrm>
              <a:custGeom>
                <a:avLst/>
                <a:gdLst/>
                <a:ahLst/>
                <a:cxnLst/>
                <a:rect l="l" t="t" r="r" b="b"/>
                <a:pathLst>
                  <a:path w="7545" h="27595" extrusionOk="0">
                    <a:moveTo>
                      <a:pt x="2883" y="0"/>
                    </a:moveTo>
                    <a:lnTo>
                      <a:pt x="0" y="3308"/>
                    </a:lnTo>
                    <a:lnTo>
                      <a:pt x="2933" y="7469"/>
                    </a:lnTo>
                    <a:lnTo>
                      <a:pt x="6241" y="17419"/>
                    </a:lnTo>
                    <a:lnTo>
                      <a:pt x="3033" y="27594"/>
                    </a:lnTo>
                    <a:lnTo>
                      <a:pt x="6040" y="27594"/>
                    </a:lnTo>
                    <a:lnTo>
                      <a:pt x="7544" y="17268"/>
                    </a:lnTo>
                    <a:lnTo>
                      <a:pt x="5765" y="7469"/>
                    </a:lnTo>
                    <a:lnTo>
                      <a:pt x="3985" y="6792"/>
                    </a:lnTo>
                    <a:lnTo>
                      <a:pt x="5263" y="2682"/>
                    </a:lnTo>
                    <a:lnTo>
                      <a:pt x="288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g1f19f023972_1_269"/>
              <p:cNvSpPr/>
              <p:nvPr/>
            </p:nvSpPr>
            <p:spPr>
              <a:xfrm>
                <a:off x="1970700" y="3834625"/>
                <a:ext cx="666675" cy="1005675"/>
              </a:xfrm>
              <a:custGeom>
                <a:avLst/>
                <a:gdLst/>
                <a:ahLst/>
                <a:cxnLst/>
                <a:rect l="l" t="t" r="r" b="b"/>
                <a:pathLst>
                  <a:path w="26667" h="40227" extrusionOk="0">
                    <a:moveTo>
                      <a:pt x="8973" y="0"/>
                    </a:moveTo>
                    <a:lnTo>
                      <a:pt x="5364" y="1830"/>
                    </a:lnTo>
                    <a:cubicBezTo>
                      <a:pt x="5790" y="2081"/>
                      <a:pt x="6241" y="2682"/>
                      <a:pt x="6241" y="2682"/>
                    </a:cubicBezTo>
                    <a:lnTo>
                      <a:pt x="7068" y="6843"/>
                    </a:lnTo>
                    <a:lnTo>
                      <a:pt x="12933" y="16868"/>
                    </a:lnTo>
                    <a:lnTo>
                      <a:pt x="13334" y="23133"/>
                    </a:lnTo>
                    <a:lnTo>
                      <a:pt x="14938" y="30502"/>
                    </a:lnTo>
                    <a:lnTo>
                      <a:pt x="14161" y="35189"/>
                    </a:lnTo>
                    <a:lnTo>
                      <a:pt x="13108" y="28271"/>
                    </a:lnTo>
                    <a:lnTo>
                      <a:pt x="8998" y="26316"/>
                    </a:lnTo>
                    <a:lnTo>
                      <a:pt x="6642" y="15965"/>
                    </a:lnTo>
                    <a:lnTo>
                      <a:pt x="226" y="6091"/>
                    </a:lnTo>
                    <a:lnTo>
                      <a:pt x="0" y="6241"/>
                    </a:lnTo>
                    <a:lnTo>
                      <a:pt x="3634" y="16667"/>
                    </a:lnTo>
                    <a:lnTo>
                      <a:pt x="5815" y="27745"/>
                    </a:lnTo>
                    <a:lnTo>
                      <a:pt x="1354" y="32908"/>
                    </a:lnTo>
                    <a:lnTo>
                      <a:pt x="1354" y="32908"/>
                    </a:lnTo>
                    <a:lnTo>
                      <a:pt x="6692" y="29900"/>
                    </a:lnTo>
                    <a:lnTo>
                      <a:pt x="10877" y="31905"/>
                    </a:lnTo>
                    <a:lnTo>
                      <a:pt x="10702" y="40226"/>
                    </a:lnTo>
                    <a:lnTo>
                      <a:pt x="26667" y="40226"/>
                    </a:lnTo>
                    <a:lnTo>
                      <a:pt x="19649" y="25991"/>
                    </a:lnTo>
                    <a:lnTo>
                      <a:pt x="17018" y="12281"/>
                    </a:lnTo>
                    <a:lnTo>
                      <a:pt x="14386" y="8797"/>
                    </a:lnTo>
                    <a:lnTo>
                      <a:pt x="11303" y="6667"/>
                    </a:lnTo>
                    <a:lnTo>
                      <a:pt x="897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g1f19f023972_1_269"/>
              <p:cNvSpPr/>
              <p:nvPr/>
            </p:nvSpPr>
            <p:spPr>
              <a:xfrm>
                <a:off x="2025825" y="4024475"/>
                <a:ext cx="272600" cy="516950"/>
              </a:xfrm>
              <a:custGeom>
                <a:avLst/>
                <a:gdLst/>
                <a:ahLst/>
                <a:cxnLst/>
                <a:rect l="l" t="t" r="r" b="b"/>
                <a:pathLst>
                  <a:path w="10904" h="20678" extrusionOk="0">
                    <a:moveTo>
                      <a:pt x="602" y="0"/>
                    </a:moveTo>
                    <a:lnTo>
                      <a:pt x="1" y="1554"/>
                    </a:lnTo>
                    <a:lnTo>
                      <a:pt x="4437" y="8371"/>
                    </a:lnTo>
                    <a:lnTo>
                      <a:pt x="6793" y="18722"/>
                    </a:lnTo>
                    <a:lnTo>
                      <a:pt x="10903" y="20677"/>
                    </a:lnTo>
                    <a:lnTo>
                      <a:pt x="10903" y="20677"/>
                    </a:lnTo>
                    <a:lnTo>
                      <a:pt x="8823" y="12507"/>
                    </a:lnTo>
                    <a:lnTo>
                      <a:pt x="5464" y="6868"/>
                    </a:lnTo>
                    <a:lnTo>
                      <a:pt x="4462" y="5489"/>
                    </a:lnTo>
                    <a:lnTo>
                      <a:pt x="3660" y="2156"/>
                    </a:lnTo>
                    <a:cubicBezTo>
                      <a:pt x="3660" y="2131"/>
                      <a:pt x="3660" y="2131"/>
                      <a:pt x="3635" y="2131"/>
                    </a:cubicBezTo>
                    <a:lnTo>
                      <a:pt x="2557" y="1955"/>
                    </a:lnTo>
                    <a:lnTo>
                      <a:pt x="60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g1f19f023972_1_269"/>
              <p:cNvSpPr/>
              <p:nvPr/>
            </p:nvSpPr>
            <p:spPr>
              <a:xfrm>
                <a:off x="2072825" y="4582125"/>
                <a:ext cx="169825" cy="258175"/>
              </a:xfrm>
              <a:custGeom>
                <a:avLst/>
                <a:gdLst/>
                <a:ahLst/>
                <a:cxnLst/>
                <a:rect l="l" t="t" r="r" b="b"/>
                <a:pathLst>
                  <a:path w="6793" h="10327" extrusionOk="0">
                    <a:moveTo>
                      <a:pt x="2607" y="0"/>
                    </a:moveTo>
                    <a:lnTo>
                      <a:pt x="3384" y="5865"/>
                    </a:lnTo>
                    <a:lnTo>
                      <a:pt x="0" y="10326"/>
                    </a:lnTo>
                    <a:lnTo>
                      <a:pt x="6617" y="10326"/>
                    </a:lnTo>
                    <a:lnTo>
                      <a:pt x="6792" y="2005"/>
                    </a:lnTo>
                    <a:lnTo>
                      <a:pt x="260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g1f19f023972_1_269"/>
              <p:cNvSpPr/>
              <p:nvPr/>
            </p:nvSpPr>
            <p:spPr>
              <a:xfrm>
                <a:off x="2347875" y="4402925"/>
                <a:ext cx="119700" cy="374700"/>
              </a:xfrm>
              <a:custGeom>
                <a:avLst/>
                <a:gdLst/>
                <a:ahLst/>
                <a:cxnLst/>
                <a:rect l="l" t="t" r="r" b="b"/>
                <a:pathLst>
                  <a:path w="4788" h="14988" extrusionOk="0">
                    <a:moveTo>
                      <a:pt x="1" y="0"/>
                    </a:moveTo>
                    <a:lnTo>
                      <a:pt x="1304" y="7995"/>
                    </a:lnTo>
                    <a:lnTo>
                      <a:pt x="1" y="14988"/>
                    </a:lnTo>
                    <a:lnTo>
                      <a:pt x="4788" y="8547"/>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g1f19f023972_1_269"/>
              <p:cNvSpPr/>
              <p:nvPr/>
            </p:nvSpPr>
            <p:spPr>
              <a:xfrm>
                <a:off x="2223825" y="4042650"/>
                <a:ext cx="152275" cy="260675"/>
              </a:xfrm>
              <a:custGeom>
                <a:avLst/>
                <a:gdLst/>
                <a:ahLst/>
                <a:cxnLst/>
                <a:rect l="l" t="t" r="r" b="b"/>
                <a:pathLst>
                  <a:path w="6091" h="10427" extrusionOk="0">
                    <a:moveTo>
                      <a:pt x="1" y="0"/>
                    </a:moveTo>
                    <a:cubicBezTo>
                      <a:pt x="1705" y="1078"/>
                      <a:pt x="2983" y="2456"/>
                      <a:pt x="2983" y="2456"/>
                    </a:cubicBezTo>
                    <a:lnTo>
                      <a:pt x="4963" y="6116"/>
                    </a:lnTo>
                    <a:lnTo>
                      <a:pt x="5214" y="10426"/>
                    </a:lnTo>
                    <a:lnTo>
                      <a:pt x="6091" y="4888"/>
                    </a:lnTo>
                    <a:lnTo>
                      <a:pt x="3910" y="1479"/>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80" name="Google Shape;580;g1f19f023972_1_269"/>
          <p:cNvSpPr/>
          <p:nvPr/>
        </p:nvSpPr>
        <p:spPr>
          <a:xfrm>
            <a:off x="2077750" y="3731575"/>
            <a:ext cx="375000" cy="3753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g1f19f023972_1_269"/>
          <p:cNvSpPr/>
          <p:nvPr/>
        </p:nvSpPr>
        <p:spPr>
          <a:xfrm>
            <a:off x="6691250" y="3731575"/>
            <a:ext cx="375000" cy="3753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g1f19f023972_0_0"/>
          <p:cNvPicPr preferRelativeResize="0"/>
          <p:nvPr/>
        </p:nvPicPr>
        <p:blipFill>
          <a:blip r:embed="rId3">
            <a:alphaModFix amt="7000"/>
          </a:blip>
          <a:stretch>
            <a:fillRect/>
          </a:stretch>
        </p:blipFill>
        <p:spPr>
          <a:xfrm rot="1187960">
            <a:off x="5859475" y="-183825"/>
            <a:ext cx="5143500" cy="5143500"/>
          </a:xfrm>
          <a:prstGeom prst="rect">
            <a:avLst/>
          </a:prstGeom>
          <a:noFill/>
          <a:ln>
            <a:noFill/>
          </a:ln>
        </p:spPr>
      </p:pic>
      <p:pic>
        <p:nvPicPr>
          <p:cNvPr id="235" name="Google Shape;235;g1f19f023972_0_0"/>
          <p:cNvPicPr preferRelativeResize="0"/>
          <p:nvPr/>
        </p:nvPicPr>
        <p:blipFill>
          <a:blip r:embed="rId4">
            <a:alphaModFix amt="7000"/>
          </a:blip>
          <a:stretch>
            <a:fillRect/>
          </a:stretch>
        </p:blipFill>
        <p:spPr>
          <a:xfrm rot="517298">
            <a:off x="-1735100" y="-1460425"/>
            <a:ext cx="5143500" cy="5143500"/>
          </a:xfrm>
          <a:prstGeom prst="rect">
            <a:avLst/>
          </a:prstGeom>
          <a:noFill/>
          <a:ln>
            <a:noFill/>
          </a:ln>
        </p:spPr>
      </p:pic>
      <p:grpSp>
        <p:nvGrpSpPr>
          <p:cNvPr id="236" name="Google Shape;236;g1f19f023972_0_0"/>
          <p:cNvGrpSpPr/>
          <p:nvPr/>
        </p:nvGrpSpPr>
        <p:grpSpPr>
          <a:xfrm>
            <a:off x="-263025" y="4500675"/>
            <a:ext cx="9457723" cy="932100"/>
            <a:chOff x="-263025" y="4500675"/>
            <a:chExt cx="9457723" cy="932100"/>
          </a:xfrm>
        </p:grpSpPr>
        <p:pic>
          <p:nvPicPr>
            <p:cNvPr id="237" name="Google Shape;237;g1f19f023972_0_0"/>
            <p:cNvPicPr preferRelativeResize="0"/>
            <p:nvPr/>
          </p:nvPicPr>
          <p:blipFill>
            <a:blip r:embed="rId5">
              <a:alphaModFix amt="15000"/>
            </a:blip>
            <a:stretch>
              <a:fillRect/>
            </a:stretch>
          </p:blipFill>
          <p:spPr>
            <a:xfrm>
              <a:off x="-263025" y="4500675"/>
              <a:ext cx="5176202" cy="894725"/>
            </a:xfrm>
            <a:prstGeom prst="rect">
              <a:avLst/>
            </a:prstGeom>
            <a:noFill/>
            <a:ln>
              <a:noFill/>
            </a:ln>
          </p:spPr>
        </p:pic>
        <p:pic>
          <p:nvPicPr>
            <p:cNvPr id="238" name="Google Shape;238;g1f19f023972_0_0"/>
            <p:cNvPicPr preferRelativeResize="0"/>
            <p:nvPr/>
          </p:nvPicPr>
          <p:blipFill rotWithShape="1">
            <a:blip r:embed="rId5">
              <a:alphaModFix amt="15000"/>
            </a:blip>
            <a:srcRect l="17307"/>
            <a:stretch/>
          </p:blipFill>
          <p:spPr>
            <a:xfrm>
              <a:off x="4521175" y="4500675"/>
              <a:ext cx="4280448" cy="894725"/>
            </a:xfrm>
            <a:prstGeom prst="rect">
              <a:avLst/>
            </a:prstGeom>
            <a:noFill/>
            <a:ln>
              <a:noFill/>
            </a:ln>
          </p:spPr>
        </p:pic>
        <p:pic>
          <p:nvPicPr>
            <p:cNvPr id="239" name="Google Shape;239;g1f19f023972_0_0"/>
            <p:cNvPicPr preferRelativeResize="0"/>
            <p:nvPr/>
          </p:nvPicPr>
          <p:blipFill rotWithShape="1">
            <a:blip r:embed="rId5">
              <a:alphaModFix amt="15000"/>
            </a:blip>
            <a:srcRect l="17307" r="69234"/>
            <a:stretch/>
          </p:blipFill>
          <p:spPr>
            <a:xfrm>
              <a:off x="8498050" y="4538050"/>
              <a:ext cx="696648" cy="894725"/>
            </a:xfrm>
            <a:prstGeom prst="rect">
              <a:avLst/>
            </a:prstGeom>
            <a:noFill/>
            <a:ln>
              <a:noFill/>
            </a:ln>
          </p:spPr>
        </p:pic>
      </p:grpSp>
      <p:sp>
        <p:nvSpPr>
          <p:cNvPr id="240" name="Google Shape;240;g1f19f023972_0_0"/>
          <p:cNvSpPr txBox="1">
            <a:spLocks noGrp="1"/>
          </p:cNvSpPr>
          <p:nvPr>
            <p:ph type="ctrTitle" idx="9"/>
          </p:nvPr>
        </p:nvSpPr>
        <p:spPr>
          <a:xfrm>
            <a:off x="713250" y="44922"/>
            <a:ext cx="7717500" cy="620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Indice</a:t>
            </a:r>
            <a:endParaRPr/>
          </a:p>
        </p:txBody>
      </p:sp>
      <p:sp>
        <p:nvSpPr>
          <p:cNvPr id="241" name="Google Shape;241;g1f19f023972_0_0"/>
          <p:cNvSpPr/>
          <p:nvPr/>
        </p:nvSpPr>
        <p:spPr>
          <a:xfrm>
            <a:off x="717385" y="1250054"/>
            <a:ext cx="784500" cy="784500"/>
          </a:xfrm>
          <a:prstGeom prst="ellipse">
            <a:avLst/>
          </a:prstGeom>
          <a:solidFill>
            <a:schemeClr val="lt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g1f19f023972_0_0"/>
          <p:cNvSpPr/>
          <p:nvPr/>
        </p:nvSpPr>
        <p:spPr>
          <a:xfrm>
            <a:off x="717385" y="2787117"/>
            <a:ext cx="784500" cy="784500"/>
          </a:xfrm>
          <a:prstGeom prst="ellipse">
            <a:avLst/>
          </a:prstGeom>
          <a:solidFill>
            <a:schemeClr val="lt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1f19f023972_0_0"/>
          <p:cNvSpPr/>
          <p:nvPr/>
        </p:nvSpPr>
        <p:spPr>
          <a:xfrm>
            <a:off x="4892973" y="1265954"/>
            <a:ext cx="784500" cy="784500"/>
          </a:xfrm>
          <a:prstGeom prst="ellipse">
            <a:avLst/>
          </a:prstGeom>
          <a:solidFill>
            <a:schemeClr val="lt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1f19f023972_0_0"/>
          <p:cNvSpPr txBox="1">
            <a:spLocks noGrp="1"/>
          </p:cNvSpPr>
          <p:nvPr>
            <p:ph type="subTitle" idx="1"/>
          </p:nvPr>
        </p:nvSpPr>
        <p:spPr>
          <a:xfrm>
            <a:off x="1779050" y="1450750"/>
            <a:ext cx="2434800" cy="38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b="1"/>
              <a:t>Introduzione &amp; Obiettivi</a:t>
            </a:r>
            <a:endParaRPr b="1"/>
          </a:p>
        </p:txBody>
      </p:sp>
      <p:sp>
        <p:nvSpPr>
          <p:cNvPr id="245" name="Google Shape;245;g1f19f023972_0_0"/>
          <p:cNvSpPr txBox="1">
            <a:spLocks noGrp="1"/>
          </p:cNvSpPr>
          <p:nvPr>
            <p:ph type="title"/>
          </p:nvPr>
        </p:nvSpPr>
        <p:spPr>
          <a:xfrm>
            <a:off x="717385" y="1411897"/>
            <a:ext cx="784500" cy="46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01</a:t>
            </a:r>
            <a:endParaRPr/>
          </a:p>
        </p:txBody>
      </p:sp>
      <p:sp>
        <p:nvSpPr>
          <p:cNvPr id="246" name="Google Shape;246;g1f19f023972_0_0"/>
          <p:cNvSpPr txBox="1">
            <a:spLocks noGrp="1"/>
          </p:cNvSpPr>
          <p:nvPr>
            <p:ph type="title" idx="3"/>
          </p:nvPr>
        </p:nvSpPr>
        <p:spPr>
          <a:xfrm>
            <a:off x="717385" y="2948962"/>
            <a:ext cx="784500" cy="46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02</a:t>
            </a:r>
            <a:endParaRPr/>
          </a:p>
        </p:txBody>
      </p:sp>
      <p:sp>
        <p:nvSpPr>
          <p:cNvPr id="247" name="Google Shape;247;g1f19f023972_0_0"/>
          <p:cNvSpPr txBox="1">
            <a:spLocks noGrp="1"/>
          </p:cNvSpPr>
          <p:nvPr>
            <p:ph type="title" idx="5"/>
          </p:nvPr>
        </p:nvSpPr>
        <p:spPr>
          <a:xfrm>
            <a:off x="4892973" y="1427790"/>
            <a:ext cx="784500" cy="46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03</a:t>
            </a:r>
            <a:endParaRPr/>
          </a:p>
        </p:txBody>
      </p:sp>
      <p:sp>
        <p:nvSpPr>
          <p:cNvPr id="248" name="Google Shape;248;g1f19f023972_0_0"/>
          <p:cNvSpPr/>
          <p:nvPr/>
        </p:nvSpPr>
        <p:spPr>
          <a:xfrm>
            <a:off x="4892973" y="2787104"/>
            <a:ext cx="784500" cy="784500"/>
          </a:xfrm>
          <a:prstGeom prst="ellipse">
            <a:avLst/>
          </a:prstGeom>
          <a:solidFill>
            <a:schemeClr val="lt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g1f19f023972_0_0"/>
          <p:cNvSpPr txBox="1">
            <a:spLocks noGrp="1"/>
          </p:cNvSpPr>
          <p:nvPr>
            <p:ph type="title" idx="5"/>
          </p:nvPr>
        </p:nvSpPr>
        <p:spPr>
          <a:xfrm>
            <a:off x="4892973" y="2948940"/>
            <a:ext cx="784500" cy="46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04</a:t>
            </a:r>
            <a:endParaRPr/>
          </a:p>
        </p:txBody>
      </p:sp>
      <p:sp>
        <p:nvSpPr>
          <p:cNvPr id="250" name="Google Shape;250;g1f19f023972_0_0"/>
          <p:cNvSpPr txBox="1">
            <a:spLocks noGrp="1"/>
          </p:cNvSpPr>
          <p:nvPr>
            <p:ph type="subTitle" idx="1"/>
          </p:nvPr>
        </p:nvSpPr>
        <p:spPr>
          <a:xfrm>
            <a:off x="1779050" y="2987800"/>
            <a:ext cx="1943700" cy="38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b="1"/>
              <a:t>Materiali &amp; Metodi</a:t>
            </a:r>
            <a:endParaRPr b="1"/>
          </a:p>
        </p:txBody>
      </p:sp>
      <p:sp>
        <p:nvSpPr>
          <p:cNvPr id="251" name="Google Shape;251;g1f19f023972_0_0"/>
          <p:cNvSpPr txBox="1">
            <a:spLocks noGrp="1"/>
          </p:cNvSpPr>
          <p:nvPr>
            <p:ph type="subTitle" idx="1"/>
          </p:nvPr>
        </p:nvSpPr>
        <p:spPr>
          <a:xfrm>
            <a:off x="5991800" y="1466650"/>
            <a:ext cx="2434800" cy="38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b="1"/>
              <a:t>Analisi &amp; Risultati</a:t>
            </a:r>
            <a:endParaRPr b="1"/>
          </a:p>
        </p:txBody>
      </p:sp>
      <p:sp>
        <p:nvSpPr>
          <p:cNvPr id="252" name="Google Shape;252;g1f19f023972_0_0"/>
          <p:cNvSpPr txBox="1">
            <a:spLocks noGrp="1"/>
          </p:cNvSpPr>
          <p:nvPr>
            <p:ph type="subTitle" idx="1"/>
          </p:nvPr>
        </p:nvSpPr>
        <p:spPr>
          <a:xfrm>
            <a:off x="5991800" y="2987825"/>
            <a:ext cx="2434800" cy="38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b="1"/>
              <a:t>Conclusioni</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f19f023972_0_58"/>
          <p:cNvSpPr/>
          <p:nvPr/>
        </p:nvSpPr>
        <p:spPr>
          <a:xfrm>
            <a:off x="0" y="0"/>
            <a:ext cx="3747273" cy="5143429"/>
          </a:xfrm>
          <a:custGeom>
            <a:avLst/>
            <a:gdLst/>
            <a:ahLst/>
            <a:cxnLst/>
            <a:rect l="l" t="t" r="r" b="b"/>
            <a:pathLst>
              <a:path w="208849" h="208849" extrusionOk="0">
                <a:moveTo>
                  <a:pt x="0" y="0"/>
                </a:moveTo>
                <a:lnTo>
                  <a:pt x="0" y="208848"/>
                </a:lnTo>
                <a:lnTo>
                  <a:pt x="208848" y="208848"/>
                </a:lnTo>
                <a:lnTo>
                  <a:pt x="208848" y="0"/>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8" name="Google Shape;258;g1f19f023972_0_58"/>
          <p:cNvSpPr/>
          <p:nvPr/>
        </p:nvSpPr>
        <p:spPr>
          <a:xfrm>
            <a:off x="4476921" y="773483"/>
            <a:ext cx="1562100" cy="1562100"/>
          </a:xfrm>
          <a:prstGeom prst="ellipse">
            <a:avLst/>
          </a:prstGeom>
          <a:solidFill>
            <a:schemeClr val="lt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g1f19f023972_0_58"/>
          <p:cNvSpPr txBox="1">
            <a:spLocks noGrp="1"/>
          </p:cNvSpPr>
          <p:nvPr>
            <p:ph type="title"/>
          </p:nvPr>
        </p:nvSpPr>
        <p:spPr>
          <a:xfrm>
            <a:off x="4476925" y="2513125"/>
            <a:ext cx="4171200" cy="1009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900"/>
              <a:t>Introduzione &amp; Obiettivi</a:t>
            </a:r>
            <a:endParaRPr sz="2900"/>
          </a:p>
        </p:txBody>
      </p:sp>
      <p:sp>
        <p:nvSpPr>
          <p:cNvPr id="260" name="Google Shape;260;g1f19f023972_0_58"/>
          <p:cNvSpPr txBox="1">
            <a:spLocks noGrp="1"/>
          </p:cNvSpPr>
          <p:nvPr>
            <p:ph type="subTitle" idx="1"/>
          </p:nvPr>
        </p:nvSpPr>
        <p:spPr>
          <a:xfrm>
            <a:off x="4476925" y="3744400"/>
            <a:ext cx="3951000" cy="503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en"/>
              <a:t>Sono di seguito riportate l’introduzione e gli obiettivi di questo studio</a:t>
            </a:r>
            <a:endParaRPr/>
          </a:p>
        </p:txBody>
      </p:sp>
      <p:sp>
        <p:nvSpPr>
          <p:cNvPr id="261" name="Google Shape;261;g1f19f023972_0_58"/>
          <p:cNvSpPr txBox="1">
            <a:spLocks noGrp="1"/>
          </p:cNvSpPr>
          <p:nvPr>
            <p:ph type="title" idx="2"/>
          </p:nvPr>
        </p:nvSpPr>
        <p:spPr>
          <a:xfrm>
            <a:off x="4539975" y="1049825"/>
            <a:ext cx="1436100" cy="100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01</a:t>
            </a:r>
            <a:endParaRPr/>
          </a:p>
        </p:txBody>
      </p:sp>
      <p:pic>
        <p:nvPicPr>
          <p:cNvPr id="262" name="Google Shape;262;g1f19f023972_0_58"/>
          <p:cNvPicPr preferRelativeResize="0"/>
          <p:nvPr/>
        </p:nvPicPr>
        <p:blipFill>
          <a:blip r:embed="rId3">
            <a:alphaModFix/>
          </a:blip>
          <a:stretch>
            <a:fillRect/>
          </a:stretch>
        </p:blipFill>
        <p:spPr>
          <a:xfrm>
            <a:off x="-70525" y="627600"/>
            <a:ext cx="3888300" cy="3888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g1f19f023972_2_0"/>
          <p:cNvPicPr preferRelativeResize="0"/>
          <p:nvPr/>
        </p:nvPicPr>
        <p:blipFill>
          <a:blip r:embed="rId3">
            <a:alphaModFix amt="7000"/>
          </a:blip>
          <a:stretch>
            <a:fillRect/>
          </a:stretch>
        </p:blipFill>
        <p:spPr>
          <a:xfrm rot="1187960">
            <a:off x="5859475" y="-183825"/>
            <a:ext cx="5143500" cy="5143500"/>
          </a:xfrm>
          <a:prstGeom prst="rect">
            <a:avLst/>
          </a:prstGeom>
          <a:noFill/>
          <a:ln>
            <a:noFill/>
          </a:ln>
        </p:spPr>
      </p:pic>
      <p:pic>
        <p:nvPicPr>
          <p:cNvPr id="268" name="Google Shape;268;g1f19f023972_2_0"/>
          <p:cNvPicPr preferRelativeResize="0"/>
          <p:nvPr/>
        </p:nvPicPr>
        <p:blipFill>
          <a:blip r:embed="rId4">
            <a:alphaModFix amt="7000"/>
          </a:blip>
          <a:stretch>
            <a:fillRect/>
          </a:stretch>
        </p:blipFill>
        <p:spPr>
          <a:xfrm rot="517298">
            <a:off x="-1735100" y="-1460425"/>
            <a:ext cx="5143500" cy="5143500"/>
          </a:xfrm>
          <a:prstGeom prst="rect">
            <a:avLst/>
          </a:prstGeom>
          <a:noFill/>
          <a:ln>
            <a:noFill/>
          </a:ln>
        </p:spPr>
      </p:pic>
      <p:grpSp>
        <p:nvGrpSpPr>
          <p:cNvPr id="269" name="Google Shape;269;g1f19f023972_2_0"/>
          <p:cNvGrpSpPr/>
          <p:nvPr/>
        </p:nvGrpSpPr>
        <p:grpSpPr>
          <a:xfrm>
            <a:off x="-263025" y="4500675"/>
            <a:ext cx="9457723" cy="932100"/>
            <a:chOff x="-263025" y="4500675"/>
            <a:chExt cx="9457723" cy="932100"/>
          </a:xfrm>
        </p:grpSpPr>
        <p:pic>
          <p:nvPicPr>
            <p:cNvPr id="270" name="Google Shape;270;g1f19f023972_2_0"/>
            <p:cNvPicPr preferRelativeResize="0"/>
            <p:nvPr/>
          </p:nvPicPr>
          <p:blipFill>
            <a:blip r:embed="rId5">
              <a:alphaModFix amt="15000"/>
            </a:blip>
            <a:stretch>
              <a:fillRect/>
            </a:stretch>
          </p:blipFill>
          <p:spPr>
            <a:xfrm>
              <a:off x="-263025" y="4500675"/>
              <a:ext cx="5176202" cy="894725"/>
            </a:xfrm>
            <a:prstGeom prst="rect">
              <a:avLst/>
            </a:prstGeom>
            <a:noFill/>
            <a:ln>
              <a:noFill/>
            </a:ln>
          </p:spPr>
        </p:pic>
        <p:pic>
          <p:nvPicPr>
            <p:cNvPr id="271" name="Google Shape;271;g1f19f023972_2_0"/>
            <p:cNvPicPr preferRelativeResize="0"/>
            <p:nvPr/>
          </p:nvPicPr>
          <p:blipFill rotWithShape="1">
            <a:blip r:embed="rId5">
              <a:alphaModFix amt="15000"/>
            </a:blip>
            <a:srcRect l="17307"/>
            <a:stretch/>
          </p:blipFill>
          <p:spPr>
            <a:xfrm>
              <a:off x="4521175" y="4500675"/>
              <a:ext cx="4280448" cy="894725"/>
            </a:xfrm>
            <a:prstGeom prst="rect">
              <a:avLst/>
            </a:prstGeom>
            <a:noFill/>
            <a:ln>
              <a:noFill/>
            </a:ln>
          </p:spPr>
        </p:pic>
        <p:pic>
          <p:nvPicPr>
            <p:cNvPr id="272" name="Google Shape;272;g1f19f023972_2_0"/>
            <p:cNvPicPr preferRelativeResize="0"/>
            <p:nvPr/>
          </p:nvPicPr>
          <p:blipFill rotWithShape="1">
            <a:blip r:embed="rId5">
              <a:alphaModFix amt="15000"/>
            </a:blip>
            <a:srcRect l="17307" r="69234"/>
            <a:stretch/>
          </p:blipFill>
          <p:spPr>
            <a:xfrm>
              <a:off x="8498050" y="4538050"/>
              <a:ext cx="696648" cy="894725"/>
            </a:xfrm>
            <a:prstGeom prst="rect">
              <a:avLst/>
            </a:prstGeom>
            <a:noFill/>
            <a:ln>
              <a:noFill/>
            </a:ln>
          </p:spPr>
        </p:pic>
      </p:grpSp>
      <p:sp>
        <p:nvSpPr>
          <p:cNvPr id="273" name="Google Shape;273;g1f19f023972_2_0"/>
          <p:cNvSpPr txBox="1">
            <a:spLocks noGrp="1"/>
          </p:cNvSpPr>
          <p:nvPr>
            <p:ph type="ctrTitle"/>
          </p:nvPr>
        </p:nvSpPr>
        <p:spPr>
          <a:xfrm>
            <a:off x="713250" y="175122"/>
            <a:ext cx="7717500" cy="62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a:t>Introduzione</a:t>
            </a:r>
            <a:endParaRPr sz="2200"/>
          </a:p>
          <a:p>
            <a:pPr marL="0" lvl="0" indent="0" algn="l" rtl="0">
              <a:lnSpc>
                <a:spcPct val="100000"/>
              </a:lnSpc>
              <a:spcBef>
                <a:spcPts val="1200"/>
              </a:spcBef>
              <a:spcAft>
                <a:spcPts val="0"/>
              </a:spcAft>
              <a:buSzPts val="3600"/>
              <a:buNone/>
            </a:pPr>
            <a:endParaRPr/>
          </a:p>
        </p:txBody>
      </p:sp>
      <p:sp>
        <p:nvSpPr>
          <p:cNvPr id="274" name="Google Shape;274;g1f19f023972_2_0"/>
          <p:cNvSpPr txBox="1">
            <a:spLocks noGrp="1"/>
          </p:cNvSpPr>
          <p:nvPr>
            <p:ph type="subTitle" idx="1"/>
          </p:nvPr>
        </p:nvSpPr>
        <p:spPr>
          <a:xfrm>
            <a:off x="1962400" y="1297875"/>
            <a:ext cx="36942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La lotta al cambiamento climatico come sfida ambientale globale</a:t>
            </a:r>
            <a:endParaRPr/>
          </a:p>
          <a:p>
            <a:pPr marL="0" lvl="0" indent="0" algn="l" rtl="0">
              <a:spcBef>
                <a:spcPts val="1200"/>
              </a:spcBef>
              <a:spcAft>
                <a:spcPts val="0"/>
              </a:spcAft>
              <a:buNone/>
            </a:pPr>
            <a:endParaRPr/>
          </a:p>
          <a:p>
            <a:pPr marL="0" lvl="0" indent="0" algn="l" rtl="0">
              <a:lnSpc>
                <a:spcPct val="100000"/>
              </a:lnSpc>
              <a:spcBef>
                <a:spcPts val="1200"/>
              </a:spcBef>
              <a:spcAft>
                <a:spcPts val="1200"/>
              </a:spcAft>
              <a:buSzPts val="1400"/>
              <a:buNone/>
            </a:pPr>
            <a:endParaRPr/>
          </a:p>
        </p:txBody>
      </p:sp>
      <p:pic>
        <p:nvPicPr>
          <p:cNvPr id="275" name="Google Shape;275;g1f19f023972_2_0"/>
          <p:cNvPicPr preferRelativeResize="0"/>
          <p:nvPr/>
        </p:nvPicPr>
        <p:blipFill>
          <a:blip r:embed="rId6">
            <a:alphaModFix/>
          </a:blip>
          <a:stretch>
            <a:fillRect/>
          </a:stretch>
        </p:blipFill>
        <p:spPr>
          <a:xfrm>
            <a:off x="844075" y="1214962"/>
            <a:ext cx="802025" cy="802025"/>
          </a:xfrm>
          <a:prstGeom prst="rect">
            <a:avLst/>
          </a:prstGeom>
          <a:noFill/>
          <a:ln>
            <a:noFill/>
          </a:ln>
        </p:spPr>
      </p:pic>
      <p:sp>
        <p:nvSpPr>
          <p:cNvPr id="276" name="Google Shape;276;g1f19f023972_2_0"/>
          <p:cNvSpPr txBox="1">
            <a:spLocks noGrp="1"/>
          </p:cNvSpPr>
          <p:nvPr>
            <p:ph type="subTitle" idx="1"/>
          </p:nvPr>
        </p:nvSpPr>
        <p:spPr>
          <a:xfrm>
            <a:off x="1962400" y="2810038"/>
            <a:ext cx="35361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Ghiacciaio della Marmolada come caso di studio sensibile alle dinamiche climatiche.</a:t>
            </a:r>
            <a:endParaRPr/>
          </a:p>
          <a:p>
            <a:pPr marL="0" lvl="0" indent="0" algn="l" rtl="0">
              <a:spcBef>
                <a:spcPts val="1200"/>
              </a:spcBef>
              <a:spcAft>
                <a:spcPts val="0"/>
              </a:spcAft>
              <a:buNone/>
            </a:pPr>
            <a:endParaRPr/>
          </a:p>
          <a:p>
            <a:pPr marL="0" lvl="0" indent="0" algn="l" rtl="0">
              <a:lnSpc>
                <a:spcPct val="100000"/>
              </a:lnSpc>
              <a:spcBef>
                <a:spcPts val="1200"/>
              </a:spcBef>
              <a:spcAft>
                <a:spcPts val="1200"/>
              </a:spcAft>
              <a:buSzPts val="1400"/>
              <a:buNone/>
            </a:pPr>
            <a:endParaRPr/>
          </a:p>
        </p:txBody>
      </p:sp>
      <p:pic>
        <p:nvPicPr>
          <p:cNvPr id="277" name="Google Shape;277;g1f19f023972_2_0"/>
          <p:cNvPicPr preferRelativeResize="0"/>
          <p:nvPr/>
        </p:nvPicPr>
        <p:blipFill>
          <a:blip r:embed="rId7">
            <a:alphaModFix/>
          </a:blip>
          <a:stretch>
            <a:fillRect/>
          </a:stretch>
        </p:blipFill>
        <p:spPr>
          <a:xfrm>
            <a:off x="844075" y="2808660"/>
            <a:ext cx="804672" cy="804672"/>
          </a:xfrm>
          <a:prstGeom prst="rect">
            <a:avLst/>
          </a:prstGeom>
          <a:noFill/>
          <a:ln>
            <a:noFill/>
          </a:ln>
        </p:spPr>
      </p:pic>
      <p:sp>
        <p:nvSpPr>
          <p:cNvPr id="278" name="Google Shape;278;g1f19f023972_2_0"/>
          <p:cNvSpPr/>
          <p:nvPr/>
        </p:nvSpPr>
        <p:spPr>
          <a:xfrm>
            <a:off x="6286952" y="1499840"/>
            <a:ext cx="2143800" cy="2143800"/>
          </a:xfrm>
          <a:prstGeom prst="ellipse">
            <a:avLst/>
          </a:prstGeom>
          <a:solidFill>
            <a:schemeClr val="lt2"/>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9" name="Google Shape;279;g1f19f023972_2_0"/>
          <p:cNvPicPr preferRelativeResize="0"/>
          <p:nvPr/>
        </p:nvPicPr>
        <p:blipFill rotWithShape="1">
          <a:blip r:embed="rId8">
            <a:alphaModFix/>
          </a:blip>
          <a:srcRect l="10567" t="2552" r="10567" b="2552"/>
          <a:stretch/>
        </p:blipFill>
        <p:spPr>
          <a:xfrm>
            <a:off x="6338100" y="1552125"/>
            <a:ext cx="2040000" cy="2023200"/>
          </a:xfrm>
          <a:prstGeom prst="ellipse">
            <a:avLst/>
          </a:prstGeom>
          <a:solidFill>
            <a:schemeClr val="lt2"/>
          </a:solidFill>
          <a:ln w="9525" cap="flat" cmpd="sng">
            <a:solidFill>
              <a:schemeClr val="dk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g1f19f023972_2_55"/>
          <p:cNvPicPr preferRelativeResize="0"/>
          <p:nvPr/>
        </p:nvPicPr>
        <p:blipFill>
          <a:blip r:embed="rId3">
            <a:alphaModFix amt="7000"/>
          </a:blip>
          <a:stretch>
            <a:fillRect/>
          </a:stretch>
        </p:blipFill>
        <p:spPr>
          <a:xfrm rot="1187960">
            <a:off x="5859475" y="-183825"/>
            <a:ext cx="5143500" cy="5143500"/>
          </a:xfrm>
          <a:prstGeom prst="rect">
            <a:avLst/>
          </a:prstGeom>
          <a:noFill/>
          <a:ln>
            <a:noFill/>
          </a:ln>
        </p:spPr>
      </p:pic>
      <p:pic>
        <p:nvPicPr>
          <p:cNvPr id="285" name="Google Shape;285;g1f19f023972_2_55"/>
          <p:cNvPicPr preferRelativeResize="0"/>
          <p:nvPr/>
        </p:nvPicPr>
        <p:blipFill>
          <a:blip r:embed="rId4">
            <a:alphaModFix amt="7000"/>
          </a:blip>
          <a:stretch>
            <a:fillRect/>
          </a:stretch>
        </p:blipFill>
        <p:spPr>
          <a:xfrm rot="517298">
            <a:off x="-1735100" y="-1460425"/>
            <a:ext cx="5143500" cy="5143500"/>
          </a:xfrm>
          <a:prstGeom prst="rect">
            <a:avLst/>
          </a:prstGeom>
          <a:noFill/>
          <a:ln>
            <a:noFill/>
          </a:ln>
        </p:spPr>
      </p:pic>
      <p:sp>
        <p:nvSpPr>
          <p:cNvPr id="286" name="Google Shape;286;g1f19f023972_2_55"/>
          <p:cNvSpPr txBox="1">
            <a:spLocks noGrp="1"/>
          </p:cNvSpPr>
          <p:nvPr>
            <p:ph type="ctrTitle"/>
          </p:nvPr>
        </p:nvSpPr>
        <p:spPr>
          <a:xfrm>
            <a:off x="713250" y="168022"/>
            <a:ext cx="7717500" cy="62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400"/>
              <a:t>Obiettivi dello studio</a:t>
            </a:r>
            <a:endParaRPr sz="2400"/>
          </a:p>
          <a:p>
            <a:pPr marL="0" lvl="0" indent="0" algn="l" rtl="0">
              <a:lnSpc>
                <a:spcPct val="100000"/>
              </a:lnSpc>
              <a:spcBef>
                <a:spcPts val="1200"/>
              </a:spcBef>
              <a:spcAft>
                <a:spcPts val="0"/>
              </a:spcAft>
              <a:buSzPts val="3600"/>
              <a:buNone/>
            </a:pPr>
            <a:endParaRPr/>
          </a:p>
        </p:txBody>
      </p:sp>
      <p:sp>
        <p:nvSpPr>
          <p:cNvPr id="287" name="Google Shape;287;g1f19f023972_2_55"/>
          <p:cNvSpPr txBox="1">
            <a:spLocks noGrp="1"/>
          </p:cNvSpPr>
          <p:nvPr>
            <p:ph type="title" idx="4294967295"/>
          </p:nvPr>
        </p:nvSpPr>
        <p:spPr>
          <a:xfrm>
            <a:off x="491425" y="2356250"/>
            <a:ext cx="2404500" cy="100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1400"/>
              <a:t>Analizzare l'evoluzione dello scioglimento del ghiacciaio della Marmolada dal 1985 al 2020.</a:t>
            </a:r>
            <a:endParaRPr sz="1400"/>
          </a:p>
        </p:txBody>
      </p:sp>
      <p:pic>
        <p:nvPicPr>
          <p:cNvPr id="288" name="Google Shape;288;g1f19f023972_2_55"/>
          <p:cNvPicPr preferRelativeResize="0"/>
          <p:nvPr/>
        </p:nvPicPr>
        <p:blipFill>
          <a:blip r:embed="rId5">
            <a:alphaModFix/>
          </a:blip>
          <a:stretch>
            <a:fillRect/>
          </a:stretch>
        </p:blipFill>
        <p:spPr>
          <a:xfrm>
            <a:off x="1382775" y="1774585"/>
            <a:ext cx="621792" cy="621792"/>
          </a:xfrm>
          <a:prstGeom prst="rect">
            <a:avLst/>
          </a:prstGeom>
          <a:noFill/>
          <a:ln>
            <a:noFill/>
          </a:ln>
        </p:spPr>
      </p:pic>
      <p:sp>
        <p:nvSpPr>
          <p:cNvPr id="289" name="Google Shape;289;g1f19f023972_2_55"/>
          <p:cNvSpPr/>
          <p:nvPr/>
        </p:nvSpPr>
        <p:spPr>
          <a:xfrm>
            <a:off x="449725" y="1677600"/>
            <a:ext cx="2487900" cy="17883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 name="Google Shape;290;g1f19f023972_2_55"/>
          <p:cNvSpPr txBox="1">
            <a:spLocks noGrp="1"/>
          </p:cNvSpPr>
          <p:nvPr>
            <p:ph type="title" idx="4294967295"/>
          </p:nvPr>
        </p:nvSpPr>
        <p:spPr>
          <a:xfrm>
            <a:off x="491425" y="2356250"/>
            <a:ext cx="2404500" cy="100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1200"/>
              <a:t>Analizzare l'evoluzione dello scioglimento del ghiacciaio della Marmolada dal 1985 al 2020.</a:t>
            </a:r>
            <a:endParaRPr sz="1200"/>
          </a:p>
        </p:txBody>
      </p:sp>
      <p:pic>
        <p:nvPicPr>
          <p:cNvPr id="291" name="Google Shape;291;g1f19f023972_2_55"/>
          <p:cNvPicPr preferRelativeResize="0"/>
          <p:nvPr/>
        </p:nvPicPr>
        <p:blipFill>
          <a:blip r:embed="rId5">
            <a:alphaModFix/>
          </a:blip>
          <a:stretch>
            <a:fillRect/>
          </a:stretch>
        </p:blipFill>
        <p:spPr>
          <a:xfrm>
            <a:off x="1382775" y="1774585"/>
            <a:ext cx="621792" cy="621792"/>
          </a:xfrm>
          <a:prstGeom prst="rect">
            <a:avLst/>
          </a:prstGeom>
          <a:noFill/>
          <a:ln>
            <a:noFill/>
          </a:ln>
        </p:spPr>
      </p:pic>
      <p:sp>
        <p:nvSpPr>
          <p:cNvPr id="292" name="Google Shape;292;g1f19f023972_2_55"/>
          <p:cNvSpPr/>
          <p:nvPr/>
        </p:nvSpPr>
        <p:spPr>
          <a:xfrm>
            <a:off x="3307500" y="1677600"/>
            <a:ext cx="2487300" cy="17922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g1f19f023972_2_55"/>
          <p:cNvSpPr txBox="1">
            <a:spLocks noGrp="1"/>
          </p:cNvSpPr>
          <p:nvPr>
            <p:ph type="title" idx="4294967295"/>
          </p:nvPr>
        </p:nvSpPr>
        <p:spPr>
          <a:xfrm>
            <a:off x="3349200" y="2359400"/>
            <a:ext cx="2404500" cy="100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1200"/>
              <a:t>Utilizzare strumenti GIS per quantificare le variazioni della copertura nevosa e glaciale.</a:t>
            </a:r>
            <a:endParaRPr sz="1200"/>
          </a:p>
        </p:txBody>
      </p:sp>
      <p:pic>
        <p:nvPicPr>
          <p:cNvPr id="294" name="Google Shape;294;g1f19f023972_2_55"/>
          <p:cNvPicPr preferRelativeResize="0"/>
          <p:nvPr/>
        </p:nvPicPr>
        <p:blipFill>
          <a:blip r:embed="rId6">
            <a:alphaModFix/>
          </a:blip>
          <a:stretch>
            <a:fillRect/>
          </a:stretch>
        </p:blipFill>
        <p:spPr>
          <a:xfrm>
            <a:off x="4240550" y="1784247"/>
            <a:ext cx="621792" cy="621792"/>
          </a:xfrm>
          <a:prstGeom prst="rect">
            <a:avLst/>
          </a:prstGeom>
          <a:noFill/>
          <a:ln>
            <a:noFill/>
          </a:ln>
        </p:spPr>
      </p:pic>
      <p:sp>
        <p:nvSpPr>
          <p:cNvPr id="295" name="Google Shape;295;g1f19f023972_2_55"/>
          <p:cNvSpPr/>
          <p:nvPr/>
        </p:nvSpPr>
        <p:spPr>
          <a:xfrm>
            <a:off x="6206975" y="1677600"/>
            <a:ext cx="2487300" cy="17922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g1f19f023972_2_55"/>
          <p:cNvSpPr txBox="1">
            <a:spLocks noGrp="1"/>
          </p:cNvSpPr>
          <p:nvPr>
            <p:ph type="title" idx="4294967295"/>
          </p:nvPr>
        </p:nvSpPr>
        <p:spPr>
          <a:xfrm>
            <a:off x="6248375" y="2356250"/>
            <a:ext cx="2404500" cy="100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1200"/>
              <a:t>Esaminare le variazioni delle temperature medie annuali e somma delle precipitazioni oltre che le emissioni di CO2 Annue</a:t>
            </a:r>
            <a:endParaRPr sz="1200"/>
          </a:p>
        </p:txBody>
      </p:sp>
      <p:pic>
        <p:nvPicPr>
          <p:cNvPr id="297" name="Google Shape;297;g1f19f023972_2_55"/>
          <p:cNvPicPr preferRelativeResize="0"/>
          <p:nvPr/>
        </p:nvPicPr>
        <p:blipFill>
          <a:blip r:embed="rId7">
            <a:alphaModFix/>
          </a:blip>
          <a:stretch>
            <a:fillRect/>
          </a:stretch>
        </p:blipFill>
        <p:spPr>
          <a:xfrm>
            <a:off x="6705150" y="1774575"/>
            <a:ext cx="621792" cy="621792"/>
          </a:xfrm>
          <a:prstGeom prst="rect">
            <a:avLst/>
          </a:prstGeom>
          <a:noFill/>
          <a:ln>
            <a:noFill/>
          </a:ln>
        </p:spPr>
      </p:pic>
      <p:pic>
        <p:nvPicPr>
          <p:cNvPr id="298" name="Google Shape;298;g1f19f023972_2_55"/>
          <p:cNvPicPr preferRelativeResize="0"/>
          <p:nvPr/>
        </p:nvPicPr>
        <p:blipFill>
          <a:blip r:embed="rId8">
            <a:alphaModFix/>
          </a:blip>
          <a:stretch>
            <a:fillRect/>
          </a:stretch>
        </p:blipFill>
        <p:spPr>
          <a:xfrm>
            <a:off x="7490450" y="1774575"/>
            <a:ext cx="621792" cy="621792"/>
          </a:xfrm>
          <a:prstGeom prst="rect">
            <a:avLst/>
          </a:prstGeom>
          <a:noFill/>
          <a:ln>
            <a:noFill/>
          </a:ln>
        </p:spPr>
      </p:pic>
      <p:grpSp>
        <p:nvGrpSpPr>
          <p:cNvPr id="299" name="Google Shape;299;g1f19f023972_2_55"/>
          <p:cNvGrpSpPr/>
          <p:nvPr/>
        </p:nvGrpSpPr>
        <p:grpSpPr>
          <a:xfrm>
            <a:off x="-263025" y="4500675"/>
            <a:ext cx="9457723" cy="932100"/>
            <a:chOff x="-263025" y="4500675"/>
            <a:chExt cx="9457723" cy="932100"/>
          </a:xfrm>
        </p:grpSpPr>
        <p:pic>
          <p:nvPicPr>
            <p:cNvPr id="300" name="Google Shape;300;g1f19f023972_2_55"/>
            <p:cNvPicPr preferRelativeResize="0"/>
            <p:nvPr/>
          </p:nvPicPr>
          <p:blipFill>
            <a:blip r:embed="rId9">
              <a:alphaModFix amt="15000"/>
            </a:blip>
            <a:stretch>
              <a:fillRect/>
            </a:stretch>
          </p:blipFill>
          <p:spPr>
            <a:xfrm>
              <a:off x="-263025" y="4500675"/>
              <a:ext cx="5176202" cy="894725"/>
            </a:xfrm>
            <a:prstGeom prst="rect">
              <a:avLst/>
            </a:prstGeom>
            <a:noFill/>
            <a:ln>
              <a:noFill/>
            </a:ln>
          </p:spPr>
        </p:pic>
        <p:pic>
          <p:nvPicPr>
            <p:cNvPr id="301" name="Google Shape;301;g1f19f023972_2_55"/>
            <p:cNvPicPr preferRelativeResize="0"/>
            <p:nvPr/>
          </p:nvPicPr>
          <p:blipFill rotWithShape="1">
            <a:blip r:embed="rId9">
              <a:alphaModFix amt="15000"/>
            </a:blip>
            <a:srcRect l="17307"/>
            <a:stretch/>
          </p:blipFill>
          <p:spPr>
            <a:xfrm>
              <a:off x="4521175" y="4500675"/>
              <a:ext cx="4280448" cy="894725"/>
            </a:xfrm>
            <a:prstGeom prst="rect">
              <a:avLst/>
            </a:prstGeom>
            <a:noFill/>
            <a:ln>
              <a:noFill/>
            </a:ln>
          </p:spPr>
        </p:pic>
        <p:pic>
          <p:nvPicPr>
            <p:cNvPr id="302" name="Google Shape;302;g1f19f023972_2_55"/>
            <p:cNvPicPr preferRelativeResize="0"/>
            <p:nvPr/>
          </p:nvPicPr>
          <p:blipFill rotWithShape="1">
            <a:blip r:embed="rId9">
              <a:alphaModFix amt="15000"/>
            </a:blip>
            <a:srcRect l="17307" r="69234"/>
            <a:stretch/>
          </p:blipFill>
          <p:spPr>
            <a:xfrm>
              <a:off x="8498050" y="4538050"/>
              <a:ext cx="696648" cy="89472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f19f023972_0_39"/>
          <p:cNvSpPr/>
          <p:nvPr/>
        </p:nvSpPr>
        <p:spPr>
          <a:xfrm>
            <a:off x="5396725" y="0"/>
            <a:ext cx="3747273" cy="5143429"/>
          </a:xfrm>
          <a:custGeom>
            <a:avLst/>
            <a:gdLst/>
            <a:ahLst/>
            <a:cxnLst/>
            <a:rect l="l" t="t" r="r" b="b"/>
            <a:pathLst>
              <a:path w="208849" h="208849" extrusionOk="0">
                <a:moveTo>
                  <a:pt x="0" y="0"/>
                </a:moveTo>
                <a:lnTo>
                  <a:pt x="0" y="208848"/>
                </a:lnTo>
                <a:lnTo>
                  <a:pt x="208848" y="208848"/>
                </a:lnTo>
                <a:lnTo>
                  <a:pt x="208848" y="0"/>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08" name="Google Shape;308;g1f19f023972_0_39"/>
          <p:cNvSpPr/>
          <p:nvPr/>
        </p:nvSpPr>
        <p:spPr>
          <a:xfrm>
            <a:off x="712796" y="773483"/>
            <a:ext cx="1562100" cy="1562100"/>
          </a:xfrm>
          <a:prstGeom prst="ellipse">
            <a:avLst/>
          </a:prstGeom>
          <a:solidFill>
            <a:schemeClr val="lt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g1f19f023972_0_39"/>
          <p:cNvSpPr txBox="1">
            <a:spLocks noGrp="1"/>
          </p:cNvSpPr>
          <p:nvPr>
            <p:ph type="title" idx="4294967295"/>
          </p:nvPr>
        </p:nvSpPr>
        <p:spPr>
          <a:xfrm>
            <a:off x="712800" y="2513125"/>
            <a:ext cx="3951000" cy="1009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Materiali </a:t>
            </a:r>
            <a:r>
              <a:rPr lang="en" sz="3500"/>
              <a:t>&amp; </a:t>
            </a:r>
            <a:r>
              <a:rPr lang="en"/>
              <a:t>Metodi</a:t>
            </a:r>
            <a:endParaRPr sz="3500"/>
          </a:p>
        </p:txBody>
      </p:sp>
      <p:sp>
        <p:nvSpPr>
          <p:cNvPr id="310" name="Google Shape;310;g1f19f023972_0_39"/>
          <p:cNvSpPr txBox="1">
            <a:spLocks noGrp="1"/>
          </p:cNvSpPr>
          <p:nvPr>
            <p:ph type="subTitle" idx="4294967295"/>
          </p:nvPr>
        </p:nvSpPr>
        <p:spPr>
          <a:xfrm>
            <a:off x="712800" y="3700175"/>
            <a:ext cx="3951000" cy="54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en"/>
              <a:t>Sono di seguito riportati tutti i materiali e i metodi usati per condurre questo studio</a:t>
            </a:r>
            <a:endParaRPr/>
          </a:p>
        </p:txBody>
      </p:sp>
      <p:sp>
        <p:nvSpPr>
          <p:cNvPr id="311" name="Google Shape;311;g1f19f023972_0_39"/>
          <p:cNvSpPr txBox="1">
            <a:spLocks noGrp="1"/>
          </p:cNvSpPr>
          <p:nvPr>
            <p:ph type="title" idx="4294967295"/>
          </p:nvPr>
        </p:nvSpPr>
        <p:spPr>
          <a:xfrm>
            <a:off x="775850" y="1049825"/>
            <a:ext cx="1436100" cy="1009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8000"/>
              <a:t>02</a:t>
            </a:r>
            <a:endParaRPr sz="8000"/>
          </a:p>
        </p:txBody>
      </p:sp>
      <p:pic>
        <p:nvPicPr>
          <p:cNvPr id="312" name="Google Shape;312;g1f19f023972_0_39"/>
          <p:cNvPicPr preferRelativeResize="0"/>
          <p:nvPr/>
        </p:nvPicPr>
        <p:blipFill>
          <a:blip r:embed="rId3">
            <a:alphaModFix/>
          </a:blip>
          <a:stretch>
            <a:fillRect/>
          </a:stretch>
        </p:blipFill>
        <p:spPr>
          <a:xfrm>
            <a:off x="5327271" y="628613"/>
            <a:ext cx="3886200" cy="388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g1f19f023972_2_89"/>
          <p:cNvPicPr preferRelativeResize="0"/>
          <p:nvPr/>
        </p:nvPicPr>
        <p:blipFill>
          <a:blip r:embed="rId3">
            <a:alphaModFix amt="7000"/>
          </a:blip>
          <a:stretch>
            <a:fillRect/>
          </a:stretch>
        </p:blipFill>
        <p:spPr>
          <a:xfrm rot="1187960">
            <a:off x="5859475" y="-183825"/>
            <a:ext cx="5143500" cy="5143500"/>
          </a:xfrm>
          <a:prstGeom prst="rect">
            <a:avLst/>
          </a:prstGeom>
          <a:noFill/>
          <a:ln>
            <a:noFill/>
          </a:ln>
        </p:spPr>
      </p:pic>
      <p:pic>
        <p:nvPicPr>
          <p:cNvPr id="318" name="Google Shape;318;g1f19f023972_2_89"/>
          <p:cNvPicPr preferRelativeResize="0"/>
          <p:nvPr/>
        </p:nvPicPr>
        <p:blipFill>
          <a:blip r:embed="rId4">
            <a:alphaModFix amt="7000"/>
          </a:blip>
          <a:stretch>
            <a:fillRect/>
          </a:stretch>
        </p:blipFill>
        <p:spPr>
          <a:xfrm rot="517298">
            <a:off x="-1735100" y="-1460425"/>
            <a:ext cx="5143500" cy="5143500"/>
          </a:xfrm>
          <a:prstGeom prst="rect">
            <a:avLst/>
          </a:prstGeom>
          <a:noFill/>
          <a:ln>
            <a:noFill/>
          </a:ln>
        </p:spPr>
      </p:pic>
      <p:sp>
        <p:nvSpPr>
          <p:cNvPr id="319" name="Google Shape;319;g1f19f023972_2_89"/>
          <p:cNvSpPr/>
          <p:nvPr/>
        </p:nvSpPr>
        <p:spPr>
          <a:xfrm>
            <a:off x="250400" y="965250"/>
            <a:ext cx="3717600" cy="32130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320;g1f19f023972_2_89"/>
          <p:cNvSpPr/>
          <p:nvPr/>
        </p:nvSpPr>
        <p:spPr>
          <a:xfrm>
            <a:off x="5147950" y="965250"/>
            <a:ext cx="3717600" cy="3213000"/>
          </a:xfrm>
          <a:prstGeom prst="roundRect">
            <a:avLst>
              <a:gd name="adj" fmla="val 16667"/>
            </a:avLst>
          </a:prstGeom>
          <a:solidFill>
            <a:schemeClr val="lt2"/>
          </a:solidFill>
          <a:ln w="38100" cap="flat" cmpd="sng">
            <a:solidFill>
              <a:schemeClr val="accent1"/>
            </a:solidFill>
            <a:prstDash val="solid"/>
            <a:round/>
            <a:headEnd type="none" w="sm" len="sm"/>
            <a:tailEnd type="none" w="sm" len="sm"/>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1" name="Google Shape;321;g1f19f023972_2_89"/>
          <p:cNvSpPr txBox="1">
            <a:spLocks noGrp="1"/>
          </p:cNvSpPr>
          <p:nvPr>
            <p:ph type="ctrTitle"/>
          </p:nvPr>
        </p:nvSpPr>
        <p:spPr>
          <a:xfrm>
            <a:off x="713250" y="175122"/>
            <a:ext cx="7717500" cy="62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a:t>Metodologia</a:t>
            </a:r>
            <a:endParaRPr sz="2200"/>
          </a:p>
          <a:p>
            <a:pPr marL="0" lvl="0" indent="0" algn="l" rtl="0">
              <a:lnSpc>
                <a:spcPct val="100000"/>
              </a:lnSpc>
              <a:spcBef>
                <a:spcPts val="1200"/>
              </a:spcBef>
              <a:spcAft>
                <a:spcPts val="0"/>
              </a:spcAft>
              <a:buSzPts val="3600"/>
              <a:buNone/>
            </a:pPr>
            <a:endParaRPr/>
          </a:p>
        </p:txBody>
      </p:sp>
      <p:pic>
        <p:nvPicPr>
          <p:cNvPr id="322" name="Google Shape;322;g1f19f023972_2_89"/>
          <p:cNvPicPr preferRelativeResize="0"/>
          <p:nvPr/>
        </p:nvPicPr>
        <p:blipFill>
          <a:blip r:embed="rId5">
            <a:alphaModFix/>
          </a:blip>
          <a:stretch>
            <a:fillRect/>
          </a:stretch>
        </p:blipFill>
        <p:spPr>
          <a:xfrm>
            <a:off x="549775" y="1156197"/>
            <a:ext cx="585216" cy="585216"/>
          </a:xfrm>
          <a:prstGeom prst="rect">
            <a:avLst/>
          </a:prstGeom>
          <a:noFill/>
          <a:ln>
            <a:noFill/>
          </a:ln>
        </p:spPr>
      </p:pic>
      <p:sp>
        <p:nvSpPr>
          <p:cNvPr id="323" name="Google Shape;323;g1f19f023972_2_89"/>
          <p:cNvSpPr txBox="1">
            <a:spLocks noGrp="1"/>
          </p:cNvSpPr>
          <p:nvPr>
            <p:ph type="subTitle" idx="1"/>
          </p:nvPr>
        </p:nvSpPr>
        <p:spPr>
          <a:xfrm>
            <a:off x="443150" y="2214138"/>
            <a:ext cx="3332100" cy="159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SzPts val="1400"/>
              <a:buNone/>
            </a:pPr>
            <a:r>
              <a:rPr lang="en"/>
              <a:t>Utilizzato per l'accesso e l'analisi delle immagini satellitari Landsat e l'estrazione di dati climatici (temperature medie annuali e precipitazioni medie annuali) utilizzando il dataset ERA5.</a:t>
            </a:r>
            <a:endParaRPr/>
          </a:p>
        </p:txBody>
      </p:sp>
      <p:sp>
        <p:nvSpPr>
          <p:cNvPr id="324" name="Google Shape;324;g1f19f023972_2_89"/>
          <p:cNvSpPr txBox="1">
            <a:spLocks noGrp="1"/>
          </p:cNvSpPr>
          <p:nvPr>
            <p:ph type="subTitle" idx="3"/>
          </p:nvPr>
        </p:nvSpPr>
        <p:spPr>
          <a:xfrm>
            <a:off x="1178025" y="1210745"/>
            <a:ext cx="2490600" cy="476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SzPts val="1800"/>
              <a:buNone/>
            </a:pPr>
            <a:r>
              <a:rPr lang="en" sz="2000"/>
              <a:t>Google Earth Engine</a:t>
            </a:r>
            <a:endParaRPr sz="2000"/>
          </a:p>
        </p:txBody>
      </p:sp>
      <p:sp>
        <p:nvSpPr>
          <p:cNvPr id="325" name="Google Shape;325;g1f19f023972_2_89"/>
          <p:cNvSpPr txBox="1">
            <a:spLocks noGrp="1"/>
          </p:cNvSpPr>
          <p:nvPr>
            <p:ph type="subTitle" idx="1"/>
          </p:nvPr>
        </p:nvSpPr>
        <p:spPr>
          <a:xfrm>
            <a:off x="5340700" y="1894404"/>
            <a:ext cx="3332100" cy="210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SzPts val="1400"/>
              <a:buNone/>
            </a:pPr>
            <a:r>
              <a:rPr lang="en"/>
              <a:t>Impiegato per elaborare e visualizzare dati geospaziali, integrare e analizzare dati ottenuti da Google Earth Engine, importare il Modello Digitale di Elevazione (DEM), calcolare curve di livello, creare layer di ombreggiatura e sviluppare rappresentazioni 3D dell'area di interesse.</a:t>
            </a:r>
            <a:endParaRPr/>
          </a:p>
        </p:txBody>
      </p:sp>
      <p:sp>
        <p:nvSpPr>
          <p:cNvPr id="326" name="Google Shape;326;g1f19f023972_2_89"/>
          <p:cNvSpPr txBox="1">
            <a:spLocks noGrp="1"/>
          </p:cNvSpPr>
          <p:nvPr>
            <p:ph type="subTitle" idx="3"/>
          </p:nvPr>
        </p:nvSpPr>
        <p:spPr>
          <a:xfrm>
            <a:off x="6645750" y="1210750"/>
            <a:ext cx="1304100" cy="476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SzPts val="1800"/>
              <a:buNone/>
            </a:pPr>
            <a:r>
              <a:rPr lang="en" sz="2000"/>
              <a:t>QGIS</a:t>
            </a:r>
            <a:endParaRPr sz="2000"/>
          </a:p>
        </p:txBody>
      </p:sp>
      <p:pic>
        <p:nvPicPr>
          <p:cNvPr id="327" name="Google Shape;327;g1f19f023972_2_89"/>
          <p:cNvPicPr preferRelativeResize="0"/>
          <p:nvPr/>
        </p:nvPicPr>
        <p:blipFill>
          <a:blip r:embed="rId6">
            <a:alphaModFix/>
          </a:blip>
          <a:stretch>
            <a:fillRect/>
          </a:stretch>
        </p:blipFill>
        <p:spPr>
          <a:xfrm>
            <a:off x="6063625" y="1168650"/>
            <a:ext cx="582125" cy="560300"/>
          </a:xfrm>
          <a:prstGeom prst="rect">
            <a:avLst/>
          </a:prstGeom>
          <a:noFill/>
          <a:ln>
            <a:noFill/>
          </a:ln>
        </p:spPr>
      </p:pic>
      <p:pic>
        <p:nvPicPr>
          <p:cNvPr id="328" name="Google Shape;328;g1f19f023972_2_89"/>
          <p:cNvPicPr preferRelativeResize="0"/>
          <p:nvPr/>
        </p:nvPicPr>
        <p:blipFill>
          <a:blip r:embed="rId7">
            <a:alphaModFix/>
          </a:blip>
          <a:stretch>
            <a:fillRect/>
          </a:stretch>
        </p:blipFill>
        <p:spPr>
          <a:xfrm>
            <a:off x="4177546" y="2177300"/>
            <a:ext cx="788900" cy="788900"/>
          </a:xfrm>
          <a:prstGeom prst="rect">
            <a:avLst/>
          </a:prstGeom>
          <a:noFill/>
          <a:ln>
            <a:noFill/>
          </a:ln>
        </p:spPr>
      </p:pic>
      <p:grpSp>
        <p:nvGrpSpPr>
          <p:cNvPr id="329" name="Google Shape;329;g1f19f023972_2_89"/>
          <p:cNvGrpSpPr/>
          <p:nvPr/>
        </p:nvGrpSpPr>
        <p:grpSpPr>
          <a:xfrm>
            <a:off x="-263025" y="4500675"/>
            <a:ext cx="9457723" cy="932100"/>
            <a:chOff x="-263025" y="4500675"/>
            <a:chExt cx="9457723" cy="932100"/>
          </a:xfrm>
        </p:grpSpPr>
        <p:pic>
          <p:nvPicPr>
            <p:cNvPr id="330" name="Google Shape;330;g1f19f023972_2_89"/>
            <p:cNvPicPr preferRelativeResize="0"/>
            <p:nvPr/>
          </p:nvPicPr>
          <p:blipFill>
            <a:blip r:embed="rId8">
              <a:alphaModFix amt="15000"/>
            </a:blip>
            <a:stretch>
              <a:fillRect/>
            </a:stretch>
          </p:blipFill>
          <p:spPr>
            <a:xfrm>
              <a:off x="-263025" y="4500675"/>
              <a:ext cx="5176202" cy="894725"/>
            </a:xfrm>
            <a:prstGeom prst="rect">
              <a:avLst/>
            </a:prstGeom>
            <a:noFill/>
            <a:ln>
              <a:noFill/>
            </a:ln>
          </p:spPr>
        </p:pic>
        <p:pic>
          <p:nvPicPr>
            <p:cNvPr id="331" name="Google Shape;331;g1f19f023972_2_89"/>
            <p:cNvPicPr preferRelativeResize="0"/>
            <p:nvPr/>
          </p:nvPicPr>
          <p:blipFill rotWithShape="1">
            <a:blip r:embed="rId8">
              <a:alphaModFix amt="15000"/>
            </a:blip>
            <a:srcRect l="17307"/>
            <a:stretch/>
          </p:blipFill>
          <p:spPr>
            <a:xfrm>
              <a:off x="4521175" y="4500675"/>
              <a:ext cx="4280448" cy="894725"/>
            </a:xfrm>
            <a:prstGeom prst="rect">
              <a:avLst/>
            </a:prstGeom>
            <a:noFill/>
            <a:ln>
              <a:noFill/>
            </a:ln>
          </p:spPr>
        </p:pic>
        <p:pic>
          <p:nvPicPr>
            <p:cNvPr id="332" name="Google Shape;332;g1f19f023972_2_89"/>
            <p:cNvPicPr preferRelativeResize="0"/>
            <p:nvPr/>
          </p:nvPicPr>
          <p:blipFill rotWithShape="1">
            <a:blip r:embed="rId8">
              <a:alphaModFix amt="15000"/>
            </a:blip>
            <a:srcRect l="17307" r="69234"/>
            <a:stretch/>
          </p:blipFill>
          <p:spPr>
            <a:xfrm>
              <a:off x="8498050" y="4538050"/>
              <a:ext cx="696648" cy="8947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f19f023972_2_137"/>
          <p:cNvSpPr txBox="1">
            <a:spLocks noGrp="1"/>
          </p:cNvSpPr>
          <p:nvPr>
            <p:ph type="ctrTitle"/>
          </p:nvPr>
        </p:nvSpPr>
        <p:spPr>
          <a:xfrm>
            <a:off x="713250" y="54878"/>
            <a:ext cx="7717500" cy="59784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 sz="2200" dirty="0"/>
              <a:t>GEE - Selezione dell’AOI</a:t>
            </a:r>
            <a:endParaRPr sz="2200" dirty="0"/>
          </a:p>
          <a:p>
            <a:pPr marL="0" lvl="0" indent="0" algn="l" rtl="0">
              <a:lnSpc>
                <a:spcPct val="100000"/>
              </a:lnSpc>
              <a:spcBef>
                <a:spcPts val="1200"/>
              </a:spcBef>
              <a:spcAft>
                <a:spcPts val="0"/>
              </a:spcAft>
              <a:buSzPts val="3600"/>
              <a:buNone/>
            </a:pPr>
            <a:endParaRPr dirty="0"/>
          </a:p>
        </p:txBody>
      </p:sp>
      <p:pic>
        <p:nvPicPr>
          <p:cNvPr id="338" name="Google Shape;338;g1f19f023972_2_137"/>
          <p:cNvPicPr preferRelativeResize="0"/>
          <p:nvPr/>
        </p:nvPicPr>
        <p:blipFill>
          <a:blip r:embed="rId3">
            <a:alphaModFix amt="21000"/>
          </a:blip>
          <a:stretch>
            <a:fillRect/>
          </a:stretch>
        </p:blipFill>
        <p:spPr>
          <a:xfrm>
            <a:off x="-1475405" y="1646850"/>
            <a:ext cx="7717135" cy="5143501"/>
          </a:xfrm>
          <a:prstGeom prst="rect">
            <a:avLst/>
          </a:prstGeom>
          <a:noFill/>
          <a:ln>
            <a:noFill/>
          </a:ln>
        </p:spPr>
      </p:pic>
      <p:pic>
        <p:nvPicPr>
          <p:cNvPr id="339" name="Google Shape;339;g1f19f023972_2_137"/>
          <p:cNvPicPr preferRelativeResize="0"/>
          <p:nvPr/>
        </p:nvPicPr>
        <p:blipFill>
          <a:blip r:embed="rId3">
            <a:alphaModFix amt="21000"/>
          </a:blip>
          <a:stretch>
            <a:fillRect/>
          </a:stretch>
        </p:blipFill>
        <p:spPr>
          <a:xfrm>
            <a:off x="4061483" y="1570650"/>
            <a:ext cx="7717135" cy="5143501"/>
          </a:xfrm>
          <a:prstGeom prst="rect">
            <a:avLst/>
          </a:prstGeom>
          <a:noFill/>
          <a:ln>
            <a:noFill/>
          </a:ln>
        </p:spPr>
      </p:pic>
      <p:pic>
        <p:nvPicPr>
          <p:cNvPr id="340" name="Google Shape;340;g1f19f023972_2_137"/>
          <p:cNvPicPr preferRelativeResize="0"/>
          <p:nvPr/>
        </p:nvPicPr>
        <p:blipFill>
          <a:blip r:embed="rId4">
            <a:alphaModFix/>
          </a:blip>
          <a:stretch>
            <a:fillRect/>
          </a:stretch>
        </p:blipFill>
        <p:spPr>
          <a:xfrm>
            <a:off x="1949749" y="826225"/>
            <a:ext cx="5244501" cy="3943801"/>
          </a:xfrm>
          <a:prstGeom prst="rect">
            <a:avLst/>
          </a:prstGeom>
          <a:noFill/>
          <a:ln>
            <a:noFill/>
          </a:ln>
        </p:spPr>
      </p:pic>
      <p:pic>
        <p:nvPicPr>
          <p:cNvPr id="341" name="Google Shape;341;g1f19f023972_2_137"/>
          <p:cNvPicPr preferRelativeResize="0"/>
          <p:nvPr/>
        </p:nvPicPr>
        <p:blipFill>
          <a:blip r:embed="rId5">
            <a:alphaModFix/>
          </a:blip>
          <a:stretch>
            <a:fillRect/>
          </a:stretch>
        </p:blipFill>
        <p:spPr>
          <a:xfrm>
            <a:off x="1949748" y="198364"/>
            <a:ext cx="484375" cy="484375"/>
          </a:xfrm>
          <a:prstGeom prst="rect">
            <a:avLst/>
          </a:prstGeom>
          <a:noFill/>
          <a:ln>
            <a:noFill/>
          </a:ln>
        </p:spPr>
      </p:pic>
      <p:pic>
        <p:nvPicPr>
          <p:cNvPr id="342" name="Google Shape;342;g1f19f023972_2_137"/>
          <p:cNvPicPr preferRelativeResize="0"/>
          <p:nvPr/>
        </p:nvPicPr>
        <p:blipFill>
          <a:blip r:embed="rId6">
            <a:alphaModFix/>
          </a:blip>
          <a:stretch>
            <a:fillRect/>
          </a:stretch>
        </p:blipFill>
        <p:spPr>
          <a:xfrm>
            <a:off x="6709625" y="198250"/>
            <a:ext cx="484632" cy="484632"/>
          </a:xfrm>
          <a:prstGeom prst="rect">
            <a:avLst/>
          </a:prstGeom>
          <a:noFill/>
          <a:ln>
            <a:noFill/>
          </a:ln>
        </p:spPr>
      </p:pic>
    </p:spTree>
  </p:cSld>
  <p:clrMapOvr>
    <a:masterClrMapping/>
  </p:clrMapOvr>
</p:sld>
</file>

<file path=ppt/theme/theme1.xml><?xml version="1.0" encoding="utf-8"?>
<a:theme xmlns:a="http://schemas.openxmlformats.org/drawingml/2006/main" name="Icebergs and Glaciers by Slidesgo">
  <a:themeElements>
    <a:clrScheme name="Simple Light">
      <a:dk1>
        <a:srgbClr val="FFFFFF"/>
      </a:dk1>
      <a:lt1>
        <a:srgbClr val="3968B3"/>
      </a:lt1>
      <a:dk2>
        <a:srgbClr val="4B81D7"/>
      </a:dk2>
      <a:lt2>
        <a:srgbClr val="719FEA"/>
      </a:lt2>
      <a:accent1>
        <a:srgbClr val="A4BFEA"/>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1409</Words>
  <Application>Microsoft Office PowerPoint</Application>
  <PresentationFormat>Presentazione su schermo (16:9)</PresentationFormat>
  <Paragraphs>93</Paragraphs>
  <Slides>24</Slides>
  <Notes>24</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24</vt:i4>
      </vt:variant>
    </vt:vector>
  </HeadingPairs>
  <TitlesOfParts>
    <vt:vector size="35" baseType="lpstr">
      <vt:lpstr>Barlow</vt:lpstr>
      <vt:lpstr>Arial</vt:lpstr>
      <vt:lpstr>Poppins Medium</vt:lpstr>
      <vt:lpstr>Cabin</vt:lpstr>
      <vt:lpstr>Bebas Neue</vt:lpstr>
      <vt:lpstr>Amiko</vt:lpstr>
      <vt:lpstr>Londrina Solid</vt:lpstr>
      <vt:lpstr>Poppins Black</vt:lpstr>
      <vt:lpstr>Roboto</vt:lpstr>
      <vt:lpstr>Poppins</vt:lpstr>
      <vt:lpstr>Icebergs and Glaciers by Slidesgo</vt:lpstr>
      <vt:lpstr>Marmolada Glacier Melting Analysis Geographical Information Systems - Project Report</vt:lpstr>
      <vt:lpstr>Chi siamo</vt:lpstr>
      <vt:lpstr>Indice</vt:lpstr>
      <vt:lpstr>Introduzione &amp; Obiettivi</vt:lpstr>
      <vt:lpstr>Introduzione </vt:lpstr>
      <vt:lpstr>Obiettivi dello studio </vt:lpstr>
      <vt:lpstr>Materiali &amp; Metodi</vt:lpstr>
      <vt:lpstr>Metodologia </vt:lpstr>
      <vt:lpstr>GEE - Selezione dell’AOI </vt:lpstr>
      <vt:lpstr>GEE - Script Analisi Preliminare </vt:lpstr>
      <vt:lpstr>GEE - Script “gee2qgis” </vt:lpstr>
      <vt:lpstr>QGIS - DEM </vt:lpstr>
      <vt:lpstr>QGIS - Curve di Livello </vt:lpstr>
      <vt:lpstr>QGIS - Mappa 3D </vt:lpstr>
      <vt:lpstr>QGIS - Differenza tra 1985 vs 2020 </vt:lpstr>
      <vt:lpstr>QGIS - Animazione </vt:lpstr>
      <vt:lpstr>Analisi &amp; Risultati</vt:lpstr>
      <vt:lpstr>Cambiamenti morfologici</vt:lpstr>
      <vt:lpstr>Andamento Generale 2004 vs 2014 </vt:lpstr>
      <vt:lpstr>Andamento Generale 2014 vs 2020 </vt:lpstr>
      <vt:lpstr>Fattori Esterni &amp; Considerazioni </vt:lpstr>
      <vt:lpstr>Conclusioni</vt:lpstr>
      <vt:lpstr>Cosa ci rimane da fare</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Marmolada Glacier Melting Analysis Geographical Information Systems - Project Report</dc:title>
  <dc:creator>Dario Mazza</dc:creator>
  <cp:lastModifiedBy>DARIO MAZZA</cp:lastModifiedBy>
  <cp:revision>2</cp:revision>
  <dcterms:modified xsi:type="dcterms:W3CDTF">2024-02-12T11:15:40Z</dcterms:modified>
</cp:coreProperties>
</file>